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77" r:id="rId1"/>
    <p:sldMasterId id="2147483895" r:id="rId2"/>
  </p:sldMasterIdLst>
  <p:notesMasterIdLst>
    <p:notesMasterId r:id="rId20"/>
  </p:notesMasterIdLst>
  <p:sldIdLst>
    <p:sldId id="369" r:id="rId3"/>
    <p:sldId id="256" r:id="rId4"/>
    <p:sldId id="340" r:id="rId5"/>
    <p:sldId id="341" r:id="rId6"/>
    <p:sldId id="342" r:id="rId7"/>
    <p:sldId id="362" r:id="rId8"/>
    <p:sldId id="343" r:id="rId9"/>
    <p:sldId id="344" r:id="rId10"/>
    <p:sldId id="345" r:id="rId11"/>
    <p:sldId id="363" r:id="rId12"/>
    <p:sldId id="346" r:id="rId13"/>
    <p:sldId id="364" r:id="rId14"/>
    <p:sldId id="347" r:id="rId15"/>
    <p:sldId id="348" r:id="rId16"/>
    <p:sldId id="349" r:id="rId17"/>
    <p:sldId id="350" r:id="rId18"/>
    <p:sldId id="30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PCC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60"/>
  </p:normalViewPr>
  <p:slideViewPr>
    <p:cSldViewPr snapToGrid="0">
      <p:cViewPr varScale="1">
        <p:scale>
          <a:sx n="84" d="100"/>
          <a:sy n="84" d="100"/>
        </p:scale>
        <p:origin x="-490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6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02AA2E-3260-4B28-A6DA-1B0128EB988A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5A40EAF9-81B8-49F7-8512-03082E3DB240}">
      <dgm:prSet phldrT="[نص]" phldr="1"/>
      <dgm:spPr/>
      <dgm:t>
        <a:bodyPr/>
        <a:lstStyle/>
        <a:p>
          <a:pPr rtl="1"/>
          <a:endParaRPr lang="ar-SA" sz="1700" dirty="0"/>
        </a:p>
      </dgm:t>
    </dgm:pt>
    <dgm:pt modelId="{3B193566-6264-4C87-939C-DD72D3E8CF83}" type="parTrans" cxnId="{616A24D2-6827-4FBE-B520-859E8398D275}">
      <dgm:prSet/>
      <dgm:spPr/>
      <dgm:t>
        <a:bodyPr/>
        <a:lstStyle/>
        <a:p>
          <a:pPr rtl="1"/>
          <a:endParaRPr lang="ar-SA"/>
        </a:p>
      </dgm:t>
    </dgm:pt>
    <dgm:pt modelId="{E2C775A7-C1F6-4EBE-BCEF-17581EA163C9}" type="sibTrans" cxnId="{616A24D2-6827-4FBE-B520-859E8398D275}">
      <dgm:prSet/>
      <dgm:spPr/>
      <dgm:t>
        <a:bodyPr/>
        <a:lstStyle/>
        <a:p>
          <a:pPr rtl="1"/>
          <a:endParaRPr lang="ar-SA"/>
        </a:p>
      </dgm:t>
    </dgm:pt>
    <dgm:pt modelId="{CDE42878-6D3B-472C-9D50-EA63870922D2}">
      <dgm:prSet phldrT="[نص]" phldr="1"/>
      <dgm:spPr/>
      <dgm:t>
        <a:bodyPr/>
        <a:lstStyle/>
        <a:p>
          <a:pPr rtl="1"/>
          <a:endParaRPr lang="ar-SA" sz="2100" dirty="0"/>
        </a:p>
      </dgm:t>
    </dgm:pt>
    <dgm:pt modelId="{2D0D3156-92FF-4DED-9CA5-304FB49091C6}" type="parTrans" cxnId="{019122DB-BA24-4F18-B30E-63D7A2E9BA2F}">
      <dgm:prSet/>
      <dgm:spPr/>
      <dgm:t>
        <a:bodyPr/>
        <a:lstStyle/>
        <a:p>
          <a:pPr rtl="1"/>
          <a:endParaRPr lang="ar-SA"/>
        </a:p>
      </dgm:t>
    </dgm:pt>
    <dgm:pt modelId="{8082C3E2-F6B4-4080-A439-163BB559E3F9}" type="sibTrans" cxnId="{019122DB-BA24-4F18-B30E-63D7A2E9BA2F}">
      <dgm:prSet/>
      <dgm:spPr/>
      <dgm:t>
        <a:bodyPr/>
        <a:lstStyle/>
        <a:p>
          <a:pPr rtl="1"/>
          <a:endParaRPr lang="ar-SA"/>
        </a:p>
      </dgm:t>
    </dgm:pt>
    <dgm:pt modelId="{8A2F2B7F-A19D-4E17-A1EF-1811F71A5BEF}">
      <dgm:prSet phldrT="[نص]" phldr="1"/>
      <dgm:spPr/>
      <dgm:t>
        <a:bodyPr/>
        <a:lstStyle/>
        <a:p>
          <a:pPr rtl="1"/>
          <a:endParaRPr lang="ar-SA"/>
        </a:p>
      </dgm:t>
    </dgm:pt>
    <dgm:pt modelId="{7860F5FC-4541-4D5C-B332-DD7DECA3EDE9}" type="parTrans" cxnId="{D234F7DC-029D-460C-9582-EFC6C5167547}">
      <dgm:prSet/>
      <dgm:spPr/>
      <dgm:t>
        <a:bodyPr/>
        <a:lstStyle/>
        <a:p>
          <a:pPr rtl="1"/>
          <a:endParaRPr lang="ar-SA"/>
        </a:p>
      </dgm:t>
    </dgm:pt>
    <dgm:pt modelId="{82588CA8-B9F3-4A0D-A6A5-4F2B325405D5}" type="sibTrans" cxnId="{D234F7DC-029D-460C-9582-EFC6C5167547}">
      <dgm:prSet/>
      <dgm:spPr/>
      <dgm:t>
        <a:bodyPr/>
        <a:lstStyle/>
        <a:p>
          <a:pPr rtl="1"/>
          <a:endParaRPr lang="ar-SA"/>
        </a:p>
      </dgm:t>
    </dgm:pt>
    <dgm:pt modelId="{CB82C4C1-83BC-4E06-81ED-1FE56D186086}">
      <dgm:prSet phldrT="[نص]" phldr="1"/>
      <dgm:spPr/>
      <dgm:t>
        <a:bodyPr/>
        <a:lstStyle/>
        <a:p>
          <a:pPr rtl="1"/>
          <a:endParaRPr lang="ar-SA" sz="2000"/>
        </a:p>
      </dgm:t>
    </dgm:pt>
    <dgm:pt modelId="{EE8A5A64-54C7-4EA4-9CBD-D60705ADF528}" type="parTrans" cxnId="{94BA319A-3C06-4C38-AE4D-90B400290212}">
      <dgm:prSet/>
      <dgm:spPr/>
      <dgm:t>
        <a:bodyPr/>
        <a:lstStyle/>
        <a:p>
          <a:pPr rtl="1"/>
          <a:endParaRPr lang="ar-SA"/>
        </a:p>
      </dgm:t>
    </dgm:pt>
    <dgm:pt modelId="{51B2CBC5-75BA-4549-99BE-0F871D6EFB1F}" type="sibTrans" cxnId="{94BA319A-3C06-4C38-AE4D-90B400290212}">
      <dgm:prSet/>
      <dgm:spPr/>
      <dgm:t>
        <a:bodyPr/>
        <a:lstStyle/>
        <a:p>
          <a:pPr rtl="1"/>
          <a:endParaRPr lang="ar-SA"/>
        </a:p>
      </dgm:t>
    </dgm:pt>
    <dgm:pt modelId="{C01AA2FA-B73B-46B5-AABF-363A5DF33F92}">
      <dgm:prSet custT="1"/>
      <dgm:spPr/>
      <dgm:t>
        <a:bodyPr/>
        <a:lstStyle/>
        <a:p>
          <a:pPr rtl="1"/>
          <a:r>
            <a:rPr lang="en-US" sz="2800" dirty="0" smtClean="0"/>
            <a:t>1. State the general goal or task to the child at the outset. </a:t>
          </a:r>
          <a:endParaRPr lang="en-US" sz="2800" dirty="0"/>
        </a:p>
      </dgm:t>
    </dgm:pt>
    <dgm:pt modelId="{C20FAF31-7D7B-4976-9787-DB043D3D2AF3}" type="parTrans" cxnId="{F8DDE68B-725C-409D-97CC-EC32AB62CE93}">
      <dgm:prSet/>
      <dgm:spPr/>
      <dgm:t>
        <a:bodyPr/>
        <a:lstStyle/>
        <a:p>
          <a:pPr rtl="1"/>
          <a:endParaRPr lang="ar-SA"/>
        </a:p>
      </dgm:t>
    </dgm:pt>
    <dgm:pt modelId="{CAED3E96-E0D7-4E63-92E2-B579B07FBC6D}" type="sibTrans" cxnId="{F8DDE68B-725C-409D-97CC-EC32AB62CE93}">
      <dgm:prSet/>
      <dgm:spPr/>
      <dgm:t>
        <a:bodyPr/>
        <a:lstStyle/>
        <a:p>
          <a:pPr rtl="1"/>
          <a:endParaRPr lang="ar-SA"/>
        </a:p>
      </dgm:t>
    </dgm:pt>
    <dgm:pt modelId="{8B7D104C-E1F6-4CA3-A546-4B6ECD6C30F2}">
      <dgm:prSet custT="1"/>
      <dgm:spPr/>
      <dgm:t>
        <a:bodyPr/>
        <a:lstStyle/>
        <a:p>
          <a:pPr rtl="1"/>
          <a:r>
            <a:rPr lang="en-US" sz="2400" dirty="0" smtClean="0"/>
            <a:t>2</a:t>
          </a:r>
          <a:r>
            <a:rPr lang="en-US" sz="3200" dirty="0" smtClean="0"/>
            <a:t>. </a:t>
          </a:r>
          <a:r>
            <a:rPr lang="en-US" sz="2800" dirty="0" smtClean="0"/>
            <a:t>Explain the necessity for the procedure</a:t>
          </a:r>
          <a:r>
            <a:rPr lang="en-US" sz="2100" dirty="0" smtClean="0"/>
            <a:t>. </a:t>
          </a:r>
          <a:endParaRPr lang="en-US" sz="2100" dirty="0"/>
        </a:p>
      </dgm:t>
    </dgm:pt>
    <dgm:pt modelId="{F838140A-EBAA-484C-BFAF-BE293BE965D9}" type="parTrans" cxnId="{99FE3703-FC51-497E-9FBD-49060F1EF72D}">
      <dgm:prSet/>
      <dgm:spPr/>
      <dgm:t>
        <a:bodyPr/>
        <a:lstStyle/>
        <a:p>
          <a:pPr rtl="1"/>
          <a:endParaRPr lang="ar-SA"/>
        </a:p>
      </dgm:t>
    </dgm:pt>
    <dgm:pt modelId="{14E52E33-96C0-4EB8-ABB5-D332538F456E}" type="sibTrans" cxnId="{99FE3703-FC51-497E-9FBD-49060F1EF72D}">
      <dgm:prSet/>
      <dgm:spPr/>
      <dgm:t>
        <a:bodyPr/>
        <a:lstStyle/>
        <a:p>
          <a:pPr rtl="1"/>
          <a:endParaRPr lang="ar-SA"/>
        </a:p>
      </dgm:t>
    </dgm:pt>
    <dgm:pt modelId="{83E38D90-F039-456F-8B00-992BABECAE2C}">
      <dgm:prSet phldrT="[نص]" phldr="1"/>
      <dgm:spPr/>
      <dgm:t>
        <a:bodyPr/>
        <a:lstStyle/>
        <a:p>
          <a:pPr rtl="1"/>
          <a:endParaRPr lang="ar-SA" dirty="0"/>
        </a:p>
      </dgm:t>
    </dgm:pt>
    <dgm:pt modelId="{ADBFB23A-D3EC-4472-8C79-C64774F3C02E}" type="sibTrans" cxnId="{C31C6E22-E78A-4480-A34A-C89B0F94104B}">
      <dgm:prSet/>
      <dgm:spPr/>
      <dgm:t>
        <a:bodyPr/>
        <a:lstStyle/>
        <a:p>
          <a:pPr rtl="1"/>
          <a:endParaRPr lang="ar-SA"/>
        </a:p>
      </dgm:t>
    </dgm:pt>
    <dgm:pt modelId="{37EE2B30-100C-4034-BD7C-D8A5DC618411}" type="parTrans" cxnId="{C31C6E22-E78A-4480-A34A-C89B0F94104B}">
      <dgm:prSet/>
      <dgm:spPr/>
      <dgm:t>
        <a:bodyPr/>
        <a:lstStyle/>
        <a:p>
          <a:pPr rtl="1"/>
          <a:endParaRPr lang="ar-SA"/>
        </a:p>
      </dgm:t>
    </dgm:pt>
    <dgm:pt modelId="{2383AB82-3C09-4A37-8ECE-7E27D43E8C95}">
      <dgm:prSet custT="1"/>
      <dgm:spPr/>
      <dgm:t>
        <a:bodyPr/>
        <a:lstStyle/>
        <a:p>
          <a:pPr rtl="1"/>
          <a:r>
            <a:rPr lang="en-US" sz="2800" dirty="0" smtClean="0"/>
            <a:t>3. Divide the explanation for the procedure</a:t>
          </a:r>
          <a:endParaRPr lang="en-US" sz="2800" dirty="0"/>
        </a:p>
      </dgm:t>
    </dgm:pt>
    <dgm:pt modelId="{9EFFF3A7-285B-40B1-994B-EC336CA99B0D}" type="parTrans" cxnId="{DC28EF74-F4D4-4B57-8DDB-13F7023C93F0}">
      <dgm:prSet/>
      <dgm:spPr/>
      <dgm:t>
        <a:bodyPr/>
        <a:lstStyle/>
        <a:p>
          <a:pPr rtl="1"/>
          <a:endParaRPr lang="ar-SA"/>
        </a:p>
      </dgm:t>
    </dgm:pt>
    <dgm:pt modelId="{63CB7A02-8281-4C08-8FB2-0842A7EBD096}" type="sibTrans" cxnId="{DC28EF74-F4D4-4B57-8DDB-13F7023C93F0}">
      <dgm:prSet/>
      <dgm:spPr/>
      <dgm:t>
        <a:bodyPr/>
        <a:lstStyle/>
        <a:p>
          <a:pPr rtl="1"/>
          <a:endParaRPr lang="ar-SA"/>
        </a:p>
      </dgm:t>
    </dgm:pt>
    <dgm:pt modelId="{682078ED-8E37-4C95-994A-D2AEFBD43EE0}">
      <dgm:prSet phldrT="[نص]" phldr="1"/>
      <dgm:spPr/>
      <dgm:t>
        <a:bodyPr/>
        <a:lstStyle/>
        <a:p>
          <a:pPr rtl="1"/>
          <a:endParaRPr lang="ar-SA" dirty="0"/>
        </a:p>
      </dgm:t>
    </dgm:pt>
    <dgm:pt modelId="{EA7881A7-9116-46FF-A4CB-27AB952049F5}" type="sibTrans" cxnId="{641AB013-83E1-40E6-B42F-4B4C83BF6877}">
      <dgm:prSet/>
      <dgm:spPr/>
      <dgm:t>
        <a:bodyPr/>
        <a:lstStyle/>
        <a:p>
          <a:pPr rtl="1"/>
          <a:endParaRPr lang="ar-SA"/>
        </a:p>
      </dgm:t>
    </dgm:pt>
    <dgm:pt modelId="{B743B3E8-7407-4EBF-AFCE-87FE444ADCA9}" type="parTrans" cxnId="{641AB013-83E1-40E6-B42F-4B4C83BF6877}">
      <dgm:prSet/>
      <dgm:spPr/>
      <dgm:t>
        <a:bodyPr/>
        <a:lstStyle/>
        <a:p>
          <a:pPr rtl="1"/>
          <a:endParaRPr lang="ar-SA"/>
        </a:p>
      </dgm:t>
    </dgm:pt>
    <dgm:pt modelId="{4D153806-1ECD-48AA-A066-4D3366397877}" type="pres">
      <dgm:prSet presAssocID="{3102AA2E-3260-4B28-A6DA-1B0128EB988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pPr rtl="1"/>
          <a:endParaRPr lang="ar-SA"/>
        </a:p>
      </dgm:t>
    </dgm:pt>
    <dgm:pt modelId="{2522ECAF-BA69-4846-8E30-AE526DDF0083}" type="pres">
      <dgm:prSet presAssocID="{682078ED-8E37-4C95-994A-D2AEFBD43EE0}" presName="parenttextcomposite" presStyleCnt="0"/>
      <dgm:spPr/>
    </dgm:pt>
    <dgm:pt modelId="{6207313F-533E-452C-AE5D-9681A122D285}" type="pres">
      <dgm:prSet presAssocID="{682078ED-8E37-4C95-994A-D2AEFBD43EE0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0FFABC2-35B6-4217-9165-18AD23CF6A1B}" type="pres">
      <dgm:prSet presAssocID="{682078ED-8E37-4C95-994A-D2AEFBD43EE0}" presName="composite" presStyleCnt="0"/>
      <dgm:spPr/>
    </dgm:pt>
    <dgm:pt modelId="{2D045782-9AEA-4D83-BBC4-656004C8A79C}" type="pres">
      <dgm:prSet presAssocID="{682078ED-8E37-4C95-994A-D2AEFBD43EE0}" presName="chevron1" presStyleLbl="alignNode1" presStyleIdx="0" presStyleCnt="21"/>
      <dgm:spPr/>
    </dgm:pt>
    <dgm:pt modelId="{6879BCA0-E2D7-461B-8697-BA762C01A16B}" type="pres">
      <dgm:prSet presAssocID="{682078ED-8E37-4C95-994A-D2AEFBD43EE0}" presName="chevron2" presStyleLbl="alignNode1" presStyleIdx="1" presStyleCnt="21"/>
      <dgm:spPr/>
    </dgm:pt>
    <dgm:pt modelId="{8163C743-655E-47D1-B84C-0FC028C14E6F}" type="pres">
      <dgm:prSet presAssocID="{682078ED-8E37-4C95-994A-D2AEFBD43EE0}" presName="chevron3" presStyleLbl="alignNode1" presStyleIdx="2" presStyleCnt="21"/>
      <dgm:spPr/>
    </dgm:pt>
    <dgm:pt modelId="{AC3008F4-316E-4EDC-9517-3EB8E6EF3236}" type="pres">
      <dgm:prSet presAssocID="{682078ED-8E37-4C95-994A-D2AEFBD43EE0}" presName="chevron4" presStyleLbl="alignNode1" presStyleIdx="3" presStyleCnt="21"/>
      <dgm:spPr/>
    </dgm:pt>
    <dgm:pt modelId="{41EE0224-253B-4815-BDE3-B65D471E70F7}" type="pres">
      <dgm:prSet presAssocID="{682078ED-8E37-4C95-994A-D2AEFBD43EE0}" presName="chevron5" presStyleLbl="alignNode1" presStyleIdx="4" presStyleCnt="21"/>
      <dgm:spPr/>
    </dgm:pt>
    <dgm:pt modelId="{612B1B9A-BA70-4648-B632-28A644339CAD}" type="pres">
      <dgm:prSet presAssocID="{682078ED-8E37-4C95-994A-D2AEFBD43EE0}" presName="chevron6" presStyleLbl="alignNode1" presStyleIdx="5" presStyleCnt="21"/>
      <dgm:spPr/>
    </dgm:pt>
    <dgm:pt modelId="{95ADA3D1-66B7-477B-AE3C-62B97BD2E5AD}" type="pres">
      <dgm:prSet presAssocID="{682078ED-8E37-4C95-994A-D2AEFBD43EE0}" presName="chevron7" presStyleLbl="alignNode1" presStyleIdx="6" presStyleCnt="21" custScaleX="377803"/>
      <dgm:spPr/>
    </dgm:pt>
    <dgm:pt modelId="{06536260-5BC9-4E0C-9367-F7375BBFC203}" type="pres">
      <dgm:prSet presAssocID="{682078ED-8E37-4C95-994A-D2AEFBD43EE0}" presName="childtext" presStyleLbl="solidFgAcc1" presStyleIdx="0" presStyleCnt="3" custScaleX="147303" custScaleY="113814">
        <dgm:presLayoutVars>
          <dgm:chMax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526D1A-7D9A-40CA-B9BC-846AA340D072}" type="pres">
      <dgm:prSet presAssocID="{EA7881A7-9116-46FF-A4CB-27AB952049F5}" presName="sibTrans" presStyleCnt="0"/>
      <dgm:spPr/>
    </dgm:pt>
    <dgm:pt modelId="{1D227886-642C-4D22-8A66-3E2D84C9BCCC}" type="pres">
      <dgm:prSet presAssocID="{83E38D90-F039-456F-8B00-992BABECAE2C}" presName="parenttextcomposite" presStyleCnt="0"/>
      <dgm:spPr/>
    </dgm:pt>
    <dgm:pt modelId="{96094BCA-D7DF-459B-A234-FCB11C72F940}" type="pres">
      <dgm:prSet presAssocID="{83E38D90-F039-456F-8B00-992BABECAE2C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8F169D6-BD04-410C-A58F-627AA65B846B}" type="pres">
      <dgm:prSet presAssocID="{83E38D90-F039-456F-8B00-992BABECAE2C}" presName="composite" presStyleCnt="0"/>
      <dgm:spPr/>
    </dgm:pt>
    <dgm:pt modelId="{69900359-5D60-4AB8-96B1-EF2482154307}" type="pres">
      <dgm:prSet presAssocID="{83E38D90-F039-456F-8B00-992BABECAE2C}" presName="chevron1" presStyleLbl="alignNode1" presStyleIdx="7" presStyleCnt="21"/>
      <dgm:spPr/>
    </dgm:pt>
    <dgm:pt modelId="{CB2C9781-0647-4354-B51D-A9D6EF33E7F9}" type="pres">
      <dgm:prSet presAssocID="{83E38D90-F039-456F-8B00-992BABECAE2C}" presName="chevron2" presStyleLbl="alignNode1" presStyleIdx="8" presStyleCnt="21"/>
      <dgm:spPr/>
    </dgm:pt>
    <dgm:pt modelId="{9C6E45FB-764B-45E3-A184-7E15E5776638}" type="pres">
      <dgm:prSet presAssocID="{83E38D90-F039-456F-8B00-992BABECAE2C}" presName="chevron3" presStyleLbl="alignNode1" presStyleIdx="9" presStyleCnt="21"/>
      <dgm:spPr/>
    </dgm:pt>
    <dgm:pt modelId="{679D66DF-BC7C-4FD8-BAA3-6AF61A95AEE4}" type="pres">
      <dgm:prSet presAssocID="{83E38D90-F039-456F-8B00-992BABECAE2C}" presName="chevron4" presStyleLbl="alignNode1" presStyleIdx="10" presStyleCnt="21"/>
      <dgm:spPr/>
    </dgm:pt>
    <dgm:pt modelId="{1278F35A-2512-49F6-A67E-4ECA272DE244}" type="pres">
      <dgm:prSet presAssocID="{83E38D90-F039-456F-8B00-992BABECAE2C}" presName="chevron5" presStyleLbl="alignNode1" presStyleIdx="11" presStyleCnt="21"/>
      <dgm:spPr/>
    </dgm:pt>
    <dgm:pt modelId="{66CC4456-5B63-49EF-9D91-E183F0B899B6}" type="pres">
      <dgm:prSet presAssocID="{83E38D90-F039-456F-8B00-992BABECAE2C}" presName="chevron6" presStyleLbl="alignNode1" presStyleIdx="12" presStyleCnt="21"/>
      <dgm:spPr/>
    </dgm:pt>
    <dgm:pt modelId="{DED5A284-DC05-4887-8F91-67D73BDFB397}" type="pres">
      <dgm:prSet presAssocID="{83E38D90-F039-456F-8B00-992BABECAE2C}" presName="chevron7" presStyleLbl="alignNode1" presStyleIdx="13" presStyleCnt="21" custScaleX="280092"/>
      <dgm:spPr/>
    </dgm:pt>
    <dgm:pt modelId="{6CBAB050-6431-4B00-B102-02D0EF472AB2}" type="pres">
      <dgm:prSet presAssocID="{83E38D90-F039-456F-8B00-992BABECAE2C}" presName="childtext" presStyleLbl="solidFgAcc1" presStyleIdx="1" presStyleCnt="3" custScaleX="109081" custScaleY="120702">
        <dgm:presLayoutVars>
          <dgm:chMax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95ECF0-410D-439F-8A37-90E01E2571DC}" type="pres">
      <dgm:prSet presAssocID="{ADBFB23A-D3EC-4472-8C79-C64774F3C02E}" presName="sibTrans" presStyleCnt="0"/>
      <dgm:spPr/>
    </dgm:pt>
    <dgm:pt modelId="{839CD611-2B07-45F6-9F2E-3BF34301D60C}" type="pres">
      <dgm:prSet presAssocID="{8A2F2B7F-A19D-4E17-A1EF-1811F71A5BEF}" presName="parenttextcomposite" presStyleCnt="0"/>
      <dgm:spPr/>
    </dgm:pt>
    <dgm:pt modelId="{382F0919-3FB4-472E-B18F-A8036774F778}" type="pres">
      <dgm:prSet presAssocID="{8A2F2B7F-A19D-4E17-A1EF-1811F71A5BEF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4033B2-37E9-4A37-BA45-FDE5BCC8B893}" type="pres">
      <dgm:prSet presAssocID="{8A2F2B7F-A19D-4E17-A1EF-1811F71A5BEF}" presName="composite" presStyleCnt="0"/>
      <dgm:spPr/>
    </dgm:pt>
    <dgm:pt modelId="{60FAD40A-EF88-47C4-A087-360EAE880FEE}" type="pres">
      <dgm:prSet presAssocID="{8A2F2B7F-A19D-4E17-A1EF-1811F71A5BEF}" presName="chevron1" presStyleLbl="alignNode1" presStyleIdx="14" presStyleCnt="21"/>
      <dgm:spPr/>
    </dgm:pt>
    <dgm:pt modelId="{643EC3E2-6612-47FF-B391-428DE7A32B1C}" type="pres">
      <dgm:prSet presAssocID="{8A2F2B7F-A19D-4E17-A1EF-1811F71A5BEF}" presName="chevron2" presStyleLbl="alignNode1" presStyleIdx="15" presStyleCnt="21"/>
      <dgm:spPr/>
    </dgm:pt>
    <dgm:pt modelId="{7B4C79A4-13E2-4F5C-A311-B908D18ED384}" type="pres">
      <dgm:prSet presAssocID="{8A2F2B7F-A19D-4E17-A1EF-1811F71A5BEF}" presName="chevron3" presStyleLbl="alignNode1" presStyleIdx="16" presStyleCnt="21"/>
      <dgm:spPr/>
    </dgm:pt>
    <dgm:pt modelId="{6F588282-D148-41EF-BD0C-41CC2CDF4D1E}" type="pres">
      <dgm:prSet presAssocID="{8A2F2B7F-A19D-4E17-A1EF-1811F71A5BEF}" presName="chevron4" presStyleLbl="alignNode1" presStyleIdx="17" presStyleCnt="21"/>
      <dgm:spPr/>
    </dgm:pt>
    <dgm:pt modelId="{11DE07D7-5528-48D2-88EB-6941A67A8E29}" type="pres">
      <dgm:prSet presAssocID="{8A2F2B7F-A19D-4E17-A1EF-1811F71A5BEF}" presName="chevron5" presStyleLbl="alignNode1" presStyleIdx="18" presStyleCnt="21"/>
      <dgm:spPr/>
    </dgm:pt>
    <dgm:pt modelId="{64F89EF2-9FC4-49F0-B0EB-4D902FA6EA44}" type="pres">
      <dgm:prSet presAssocID="{8A2F2B7F-A19D-4E17-A1EF-1811F71A5BEF}" presName="chevron6" presStyleLbl="alignNode1" presStyleIdx="19" presStyleCnt="21"/>
      <dgm:spPr/>
    </dgm:pt>
    <dgm:pt modelId="{AC5CBACC-5C50-44AC-958E-0E3FAB4F5ADA}" type="pres">
      <dgm:prSet presAssocID="{8A2F2B7F-A19D-4E17-A1EF-1811F71A5BEF}" presName="chevron7" presStyleLbl="alignNode1" presStyleIdx="20" presStyleCnt="21" custScaleX="298776"/>
      <dgm:spPr/>
    </dgm:pt>
    <dgm:pt modelId="{09EE8F99-A33A-4530-9504-E7C094408ED6}" type="pres">
      <dgm:prSet presAssocID="{8A2F2B7F-A19D-4E17-A1EF-1811F71A5BEF}" presName="childtext" presStyleLbl="solidFgAcc1" presStyleIdx="2" presStyleCnt="3" custScaleX="130948">
        <dgm:presLayoutVars>
          <dgm:chMax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8DDE68B-725C-409D-97CC-EC32AB62CE93}" srcId="{682078ED-8E37-4C95-994A-D2AEFBD43EE0}" destId="{C01AA2FA-B73B-46B5-AABF-363A5DF33F92}" srcOrd="1" destOrd="0" parTransId="{C20FAF31-7D7B-4976-9787-DB043D3D2AF3}" sibTransId="{CAED3E96-E0D7-4E63-92E2-B579B07FBC6D}"/>
    <dgm:cxn modelId="{5BDB55F3-8C7E-4885-AE49-A9632D110EA3}" type="presOf" srcId="{5A40EAF9-81B8-49F7-8512-03082E3DB240}" destId="{06536260-5BC9-4E0C-9367-F7375BBFC203}" srcOrd="0" destOrd="0" presId="urn:microsoft.com/office/officeart/2008/layout/VerticalAccentList"/>
    <dgm:cxn modelId="{C31C6E22-E78A-4480-A34A-C89B0F94104B}" srcId="{3102AA2E-3260-4B28-A6DA-1B0128EB988A}" destId="{83E38D90-F039-456F-8B00-992BABECAE2C}" srcOrd="1" destOrd="0" parTransId="{37EE2B30-100C-4034-BD7C-D8A5DC618411}" sibTransId="{ADBFB23A-D3EC-4472-8C79-C64774F3C02E}"/>
    <dgm:cxn modelId="{019122DB-BA24-4F18-B30E-63D7A2E9BA2F}" srcId="{83E38D90-F039-456F-8B00-992BABECAE2C}" destId="{CDE42878-6D3B-472C-9D50-EA63870922D2}" srcOrd="0" destOrd="0" parTransId="{2D0D3156-92FF-4DED-9CA5-304FB49091C6}" sibTransId="{8082C3E2-F6B4-4080-A439-163BB559E3F9}"/>
    <dgm:cxn modelId="{C37F642C-5029-4D72-9930-AEAB242F12F0}" type="presOf" srcId="{CB82C4C1-83BC-4E06-81ED-1FE56D186086}" destId="{09EE8F99-A33A-4530-9504-E7C094408ED6}" srcOrd="0" destOrd="0" presId="urn:microsoft.com/office/officeart/2008/layout/VerticalAccentList"/>
    <dgm:cxn modelId="{94BA319A-3C06-4C38-AE4D-90B400290212}" srcId="{8A2F2B7F-A19D-4E17-A1EF-1811F71A5BEF}" destId="{CB82C4C1-83BC-4E06-81ED-1FE56D186086}" srcOrd="0" destOrd="0" parTransId="{EE8A5A64-54C7-4EA4-9CBD-D60705ADF528}" sibTransId="{51B2CBC5-75BA-4549-99BE-0F871D6EFB1F}"/>
    <dgm:cxn modelId="{616A24D2-6827-4FBE-B520-859E8398D275}" srcId="{682078ED-8E37-4C95-994A-D2AEFBD43EE0}" destId="{5A40EAF9-81B8-49F7-8512-03082E3DB240}" srcOrd="0" destOrd="0" parTransId="{3B193566-6264-4C87-939C-DD72D3E8CF83}" sibTransId="{E2C775A7-C1F6-4EBE-BCEF-17581EA163C9}"/>
    <dgm:cxn modelId="{949E48C2-7AD7-44F2-87D0-1DD41989A701}" type="presOf" srcId="{8B7D104C-E1F6-4CA3-A546-4B6ECD6C30F2}" destId="{6CBAB050-6431-4B00-B102-02D0EF472AB2}" srcOrd="0" destOrd="1" presId="urn:microsoft.com/office/officeart/2008/layout/VerticalAccentList"/>
    <dgm:cxn modelId="{F74D1BEE-15C5-4764-9F17-DC6924476FE1}" type="presOf" srcId="{3102AA2E-3260-4B28-A6DA-1B0128EB988A}" destId="{4D153806-1ECD-48AA-A066-4D3366397877}" srcOrd="0" destOrd="0" presId="urn:microsoft.com/office/officeart/2008/layout/VerticalAccentList"/>
    <dgm:cxn modelId="{D234F7DC-029D-460C-9582-EFC6C5167547}" srcId="{3102AA2E-3260-4B28-A6DA-1B0128EB988A}" destId="{8A2F2B7F-A19D-4E17-A1EF-1811F71A5BEF}" srcOrd="2" destOrd="0" parTransId="{7860F5FC-4541-4D5C-B332-DD7DECA3EDE9}" sibTransId="{82588CA8-B9F3-4A0D-A6A5-4F2B325405D5}"/>
    <dgm:cxn modelId="{76EFB71D-3298-43E2-8A7B-9F10517ED992}" type="presOf" srcId="{C01AA2FA-B73B-46B5-AABF-363A5DF33F92}" destId="{06536260-5BC9-4E0C-9367-F7375BBFC203}" srcOrd="0" destOrd="1" presId="urn:microsoft.com/office/officeart/2008/layout/VerticalAccentList"/>
    <dgm:cxn modelId="{641AB013-83E1-40E6-B42F-4B4C83BF6877}" srcId="{3102AA2E-3260-4B28-A6DA-1B0128EB988A}" destId="{682078ED-8E37-4C95-994A-D2AEFBD43EE0}" srcOrd="0" destOrd="0" parTransId="{B743B3E8-7407-4EBF-AFCE-87FE444ADCA9}" sibTransId="{EA7881A7-9116-46FF-A4CB-27AB952049F5}"/>
    <dgm:cxn modelId="{EB94C66E-D2C6-4974-8248-0E0EDE727807}" type="presOf" srcId="{2383AB82-3C09-4A37-8ECE-7E27D43E8C95}" destId="{09EE8F99-A33A-4530-9504-E7C094408ED6}" srcOrd="0" destOrd="1" presId="urn:microsoft.com/office/officeart/2008/layout/VerticalAccentList"/>
    <dgm:cxn modelId="{E93AC707-0EC6-4A12-A89A-64969B53156D}" type="presOf" srcId="{8A2F2B7F-A19D-4E17-A1EF-1811F71A5BEF}" destId="{382F0919-3FB4-472E-B18F-A8036774F778}" srcOrd="0" destOrd="0" presId="urn:microsoft.com/office/officeart/2008/layout/VerticalAccentList"/>
    <dgm:cxn modelId="{DC28EF74-F4D4-4B57-8DDB-13F7023C93F0}" srcId="{8A2F2B7F-A19D-4E17-A1EF-1811F71A5BEF}" destId="{2383AB82-3C09-4A37-8ECE-7E27D43E8C95}" srcOrd="1" destOrd="0" parTransId="{9EFFF3A7-285B-40B1-994B-EC336CA99B0D}" sibTransId="{63CB7A02-8281-4C08-8FB2-0842A7EBD096}"/>
    <dgm:cxn modelId="{9C91C035-31E3-4000-9F66-7CA32076B3A2}" type="presOf" srcId="{83E38D90-F039-456F-8B00-992BABECAE2C}" destId="{96094BCA-D7DF-459B-A234-FCB11C72F940}" srcOrd="0" destOrd="0" presId="urn:microsoft.com/office/officeart/2008/layout/VerticalAccentList"/>
    <dgm:cxn modelId="{99FE3703-FC51-497E-9FBD-49060F1EF72D}" srcId="{83E38D90-F039-456F-8B00-992BABECAE2C}" destId="{8B7D104C-E1F6-4CA3-A546-4B6ECD6C30F2}" srcOrd="1" destOrd="0" parTransId="{F838140A-EBAA-484C-BFAF-BE293BE965D9}" sibTransId="{14E52E33-96C0-4EB8-ABB5-D332538F456E}"/>
    <dgm:cxn modelId="{C3DE736B-2888-474A-B01A-5C2C330E0B0C}" type="presOf" srcId="{682078ED-8E37-4C95-994A-D2AEFBD43EE0}" destId="{6207313F-533E-452C-AE5D-9681A122D285}" srcOrd="0" destOrd="0" presId="urn:microsoft.com/office/officeart/2008/layout/VerticalAccentList"/>
    <dgm:cxn modelId="{ACD7F77B-638E-4768-BEFA-D5E0870D8370}" type="presOf" srcId="{CDE42878-6D3B-472C-9D50-EA63870922D2}" destId="{6CBAB050-6431-4B00-B102-02D0EF472AB2}" srcOrd="0" destOrd="0" presId="urn:microsoft.com/office/officeart/2008/layout/VerticalAccentList"/>
    <dgm:cxn modelId="{110AE22C-3DCF-4DC9-BDAD-48F871C8F420}" type="presParOf" srcId="{4D153806-1ECD-48AA-A066-4D3366397877}" destId="{2522ECAF-BA69-4846-8E30-AE526DDF0083}" srcOrd="0" destOrd="0" presId="urn:microsoft.com/office/officeart/2008/layout/VerticalAccentList"/>
    <dgm:cxn modelId="{6A377807-DFAA-4B24-BF69-C8BD3B1F6139}" type="presParOf" srcId="{2522ECAF-BA69-4846-8E30-AE526DDF0083}" destId="{6207313F-533E-452C-AE5D-9681A122D285}" srcOrd="0" destOrd="0" presId="urn:microsoft.com/office/officeart/2008/layout/VerticalAccentList"/>
    <dgm:cxn modelId="{DCF19419-C6D2-4739-9323-7C9E2E0E4B6F}" type="presParOf" srcId="{4D153806-1ECD-48AA-A066-4D3366397877}" destId="{D0FFABC2-35B6-4217-9165-18AD23CF6A1B}" srcOrd="1" destOrd="0" presId="urn:microsoft.com/office/officeart/2008/layout/VerticalAccentList"/>
    <dgm:cxn modelId="{6457ED92-4AB2-4314-97C2-57E6B48AD50C}" type="presParOf" srcId="{D0FFABC2-35B6-4217-9165-18AD23CF6A1B}" destId="{2D045782-9AEA-4D83-BBC4-656004C8A79C}" srcOrd="0" destOrd="0" presId="urn:microsoft.com/office/officeart/2008/layout/VerticalAccentList"/>
    <dgm:cxn modelId="{71D747AF-95CD-4C99-A225-7BBAF64802B7}" type="presParOf" srcId="{D0FFABC2-35B6-4217-9165-18AD23CF6A1B}" destId="{6879BCA0-E2D7-461B-8697-BA762C01A16B}" srcOrd="1" destOrd="0" presId="urn:microsoft.com/office/officeart/2008/layout/VerticalAccentList"/>
    <dgm:cxn modelId="{593AB5F8-C3A8-43D8-8539-9591167BE9C0}" type="presParOf" srcId="{D0FFABC2-35B6-4217-9165-18AD23CF6A1B}" destId="{8163C743-655E-47D1-B84C-0FC028C14E6F}" srcOrd="2" destOrd="0" presId="urn:microsoft.com/office/officeart/2008/layout/VerticalAccentList"/>
    <dgm:cxn modelId="{B0488FBE-9C10-4123-B179-3A224CF04CC2}" type="presParOf" srcId="{D0FFABC2-35B6-4217-9165-18AD23CF6A1B}" destId="{AC3008F4-316E-4EDC-9517-3EB8E6EF3236}" srcOrd="3" destOrd="0" presId="urn:microsoft.com/office/officeart/2008/layout/VerticalAccentList"/>
    <dgm:cxn modelId="{C4FAE709-CF3C-46C6-8565-17AF380C35D5}" type="presParOf" srcId="{D0FFABC2-35B6-4217-9165-18AD23CF6A1B}" destId="{41EE0224-253B-4815-BDE3-B65D471E70F7}" srcOrd="4" destOrd="0" presId="urn:microsoft.com/office/officeart/2008/layout/VerticalAccentList"/>
    <dgm:cxn modelId="{E6F04DA4-D461-48A2-A777-7C02BB122FDF}" type="presParOf" srcId="{D0FFABC2-35B6-4217-9165-18AD23CF6A1B}" destId="{612B1B9A-BA70-4648-B632-28A644339CAD}" srcOrd="5" destOrd="0" presId="urn:microsoft.com/office/officeart/2008/layout/VerticalAccentList"/>
    <dgm:cxn modelId="{10B1BB15-6EE5-48F8-B2EE-9D04DB3101B8}" type="presParOf" srcId="{D0FFABC2-35B6-4217-9165-18AD23CF6A1B}" destId="{95ADA3D1-66B7-477B-AE3C-62B97BD2E5AD}" srcOrd="6" destOrd="0" presId="urn:microsoft.com/office/officeart/2008/layout/VerticalAccentList"/>
    <dgm:cxn modelId="{103B0135-8475-47C0-BB72-463B780D5419}" type="presParOf" srcId="{D0FFABC2-35B6-4217-9165-18AD23CF6A1B}" destId="{06536260-5BC9-4E0C-9367-F7375BBFC203}" srcOrd="7" destOrd="0" presId="urn:microsoft.com/office/officeart/2008/layout/VerticalAccentList"/>
    <dgm:cxn modelId="{BD282F50-F284-4895-8C2D-3E594543A62D}" type="presParOf" srcId="{4D153806-1ECD-48AA-A066-4D3366397877}" destId="{48526D1A-7D9A-40CA-B9BC-846AA340D072}" srcOrd="2" destOrd="0" presId="urn:microsoft.com/office/officeart/2008/layout/VerticalAccentList"/>
    <dgm:cxn modelId="{1FF12798-4CCD-40CB-B063-D6A31C545F35}" type="presParOf" srcId="{4D153806-1ECD-48AA-A066-4D3366397877}" destId="{1D227886-642C-4D22-8A66-3E2D84C9BCCC}" srcOrd="3" destOrd="0" presId="urn:microsoft.com/office/officeart/2008/layout/VerticalAccentList"/>
    <dgm:cxn modelId="{77C3A016-D62E-4DEC-AEED-4E51860FF939}" type="presParOf" srcId="{1D227886-642C-4D22-8A66-3E2D84C9BCCC}" destId="{96094BCA-D7DF-459B-A234-FCB11C72F940}" srcOrd="0" destOrd="0" presId="urn:microsoft.com/office/officeart/2008/layout/VerticalAccentList"/>
    <dgm:cxn modelId="{DE5DCFE1-7224-47A1-96DE-58AF81C6F593}" type="presParOf" srcId="{4D153806-1ECD-48AA-A066-4D3366397877}" destId="{18F169D6-BD04-410C-A58F-627AA65B846B}" srcOrd="4" destOrd="0" presId="urn:microsoft.com/office/officeart/2008/layout/VerticalAccentList"/>
    <dgm:cxn modelId="{0166ABD0-9674-40EF-9140-459BBC4AB9C5}" type="presParOf" srcId="{18F169D6-BD04-410C-A58F-627AA65B846B}" destId="{69900359-5D60-4AB8-96B1-EF2482154307}" srcOrd="0" destOrd="0" presId="urn:microsoft.com/office/officeart/2008/layout/VerticalAccentList"/>
    <dgm:cxn modelId="{850AC83C-E489-4454-AEB5-EA68E63B1818}" type="presParOf" srcId="{18F169D6-BD04-410C-A58F-627AA65B846B}" destId="{CB2C9781-0647-4354-B51D-A9D6EF33E7F9}" srcOrd="1" destOrd="0" presId="urn:microsoft.com/office/officeart/2008/layout/VerticalAccentList"/>
    <dgm:cxn modelId="{6EDA205D-2132-4B67-901C-7EEDB9AE6483}" type="presParOf" srcId="{18F169D6-BD04-410C-A58F-627AA65B846B}" destId="{9C6E45FB-764B-45E3-A184-7E15E5776638}" srcOrd="2" destOrd="0" presId="urn:microsoft.com/office/officeart/2008/layout/VerticalAccentList"/>
    <dgm:cxn modelId="{92C63F5C-8FE8-4223-98AD-C3205260171B}" type="presParOf" srcId="{18F169D6-BD04-410C-A58F-627AA65B846B}" destId="{679D66DF-BC7C-4FD8-BAA3-6AF61A95AEE4}" srcOrd="3" destOrd="0" presId="urn:microsoft.com/office/officeart/2008/layout/VerticalAccentList"/>
    <dgm:cxn modelId="{2B7D89F7-41A0-467E-B39A-66F838E53135}" type="presParOf" srcId="{18F169D6-BD04-410C-A58F-627AA65B846B}" destId="{1278F35A-2512-49F6-A67E-4ECA272DE244}" srcOrd="4" destOrd="0" presId="urn:microsoft.com/office/officeart/2008/layout/VerticalAccentList"/>
    <dgm:cxn modelId="{A6F91DA4-5A61-4591-A87A-98F725044B13}" type="presParOf" srcId="{18F169D6-BD04-410C-A58F-627AA65B846B}" destId="{66CC4456-5B63-49EF-9D91-E183F0B899B6}" srcOrd="5" destOrd="0" presId="urn:microsoft.com/office/officeart/2008/layout/VerticalAccentList"/>
    <dgm:cxn modelId="{AB7E5BF2-D0EF-4B98-AE29-69CF98319750}" type="presParOf" srcId="{18F169D6-BD04-410C-A58F-627AA65B846B}" destId="{DED5A284-DC05-4887-8F91-67D73BDFB397}" srcOrd="6" destOrd="0" presId="urn:microsoft.com/office/officeart/2008/layout/VerticalAccentList"/>
    <dgm:cxn modelId="{D455C07B-6E0D-4180-9641-F64B670ECA7A}" type="presParOf" srcId="{18F169D6-BD04-410C-A58F-627AA65B846B}" destId="{6CBAB050-6431-4B00-B102-02D0EF472AB2}" srcOrd="7" destOrd="0" presId="urn:microsoft.com/office/officeart/2008/layout/VerticalAccentList"/>
    <dgm:cxn modelId="{C9BB9816-03CE-487F-B5FC-F444F56E5E29}" type="presParOf" srcId="{4D153806-1ECD-48AA-A066-4D3366397877}" destId="{8E95ECF0-410D-439F-8A37-90E01E2571DC}" srcOrd="5" destOrd="0" presId="urn:microsoft.com/office/officeart/2008/layout/VerticalAccentList"/>
    <dgm:cxn modelId="{907E65FE-BE30-4545-A837-79442B0AA8D9}" type="presParOf" srcId="{4D153806-1ECD-48AA-A066-4D3366397877}" destId="{839CD611-2B07-45F6-9F2E-3BF34301D60C}" srcOrd="6" destOrd="0" presId="urn:microsoft.com/office/officeart/2008/layout/VerticalAccentList"/>
    <dgm:cxn modelId="{54BDE6FB-A8DD-4725-8E77-4A5DBDB5CFD3}" type="presParOf" srcId="{839CD611-2B07-45F6-9F2E-3BF34301D60C}" destId="{382F0919-3FB4-472E-B18F-A8036774F778}" srcOrd="0" destOrd="0" presId="urn:microsoft.com/office/officeart/2008/layout/VerticalAccentList"/>
    <dgm:cxn modelId="{B8E07784-C869-452E-9C08-E39175BB065A}" type="presParOf" srcId="{4D153806-1ECD-48AA-A066-4D3366397877}" destId="{104033B2-37E9-4A37-BA45-FDE5BCC8B893}" srcOrd="7" destOrd="0" presId="urn:microsoft.com/office/officeart/2008/layout/VerticalAccentList"/>
    <dgm:cxn modelId="{D08068DD-C8E7-4B1F-BFBF-A1BC3736D213}" type="presParOf" srcId="{104033B2-37E9-4A37-BA45-FDE5BCC8B893}" destId="{60FAD40A-EF88-47C4-A087-360EAE880FEE}" srcOrd="0" destOrd="0" presId="urn:microsoft.com/office/officeart/2008/layout/VerticalAccentList"/>
    <dgm:cxn modelId="{C8ED5098-993A-4F7E-ADE5-47C03FEAAC6E}" type="presParOf" srcId="{104033B2-37E9-4A37-BA45-FDE5BCC8B893}" destId="{643EC3E2-6612-47FF-B391-428DE7A32B1C}" srcOrd="1" destOrd="0" presId="urn:microsoft.com/office/officeart/2008/layout/VerticalAccentList"/>
    <dgm:cxn modelId="{A3F0FE6C-2381-4CEF-9162-491E44D2D0EF}" type="presParOf" srcId="{104033B2-37E9-4A37-BA45-FDE5BCC8B893}" destId="{7B4C79A4-13E2-4F5C-A311-B908D18ED384}" srcOrd="2" destOrd="0" presId="urn:microsoft.com/office/officeart/2008/layout/VerticalAccentList"/>
    <dgm:cxn modelId="{4BF7EFEA-7D4E-4149-BC90-AC375A119CAD}" type="presParOf" srcId="{104033B2-37E9-4A37-BA45-FDE5BCC8B893}" destId="{6F588282-D148-41EF-BD0C-41CC2CDF4D1E}" srcOrd="3" destOrd="0" presId="urn:microsoft.com/office/officeart/2008/layout/VerticalAccentList"/>
    <dgm:cxn modelId="{83CF9AC9-6511-468D-A034-76A5887B92DC}" type="presParOf" srcId="{104033B2-37E9-4A37-BA45-FDE5BCC8B893}" destId="{11DE07D7-5528-48D2-88EB-6941A67A8E29}" srcOrd="4" destOrd="0" presId="urn:microsoft.com/office/officeart/2008/layout/VerticalAccentList"/>
    <dgm:cxn modelId="{CB650E28-0FF3-4046-965A-B686DE6C4847}" type="presParOf" srcId="{104033B2-37E9-4A37-BA45-FDE5BCC8B893}" destId="{64F89EF2-9FC4-49F0-B0EB-4D902FA6EA44}" srcOrd="5" destOrd="0" presId="urn:microsoft.com/office/officeart/2008/layout/VerticalAccentList"/>
    <dgm:cxn modelId="{CD28CBEE-8874-466C-97AB-9D950DC8AF43}" type="presParOf" srcId="{104033B2-37E9-4A37-BA45-FDE5BCC8B893}" destId="{AC5CBACC-5C50-44AC-958E-0E3FAB4F5ADA}" srcOrd="6" destOrd="0" presId="urn:microsoft.com/office/officeart/2008/layout/VerticalAccentList"/>
    <dgm:cxn modelId="{1633BB94-088D-4F28-929E-0F0D0E98F7C0}" type="presParOf" srcId="{104033B2-37E9-4A37-BA45-FDE5BCC8B893}" destId="{09EE8F99-A33A-4530-9504-E7C094408ED6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02AA2E-3260-4B28-A6DA-1B0128EB988A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82078ED-8E37-4C95-994A-D2AEFBD43EE0}">
      <dgm:prSet phldrT="[نص]" phldr="1"/>
      <dgm:spPr/>
      <dgm:t>
        <a:bodyPr/>
        <a:lstStyle/>
        <a:p>
          <a:pPr rtl="1"/>
          <a:endParaRPr lang="ar-SA"/>
        </a:p>
      </dgm:t>
    </dgm:pt>
    <dgm:pt modelId="{B743B3E8-7407-4EBF-AFCE-87FE444ADCA9}" type="parTrans" cxnId="{641AB013-83E1-40E6-B42F-4B4C83BF6877}">
      <dgm:prSet/>
      <dgm:spPr/>
      <dgm:t>
        <a:bodyPr/>
        <a:lstStyle/>
        <a:p>
          <a:pPr rtl="1"/>
          <a:endParaRPr lang="ar-SA"/>
        </a:p>
      </dgm:t>
    </dgm:pt>
    <dgm:pt modelId="{EA7881A7-9116-46FF-A4CB-27AB952049F5}" type="sibTrans" cxnId="{641AB013-83E1-40E6-B42F-4B4C83BF6877}">
      <dgm:prSet/>
      <dgm:spPr/>
      <dgm:t>
        <a:bodyPr/>
        <a:lstStyle/>
        <a:p>
          <a:pPr rtl="1"/>
          <a:endParaRPr lang="ar-SA"/>
        </a:p>
      </dgm:t>
    </dgm:pt>
    <dgm:pt modelId="{5A40EAF9-81B8-49F7-8512-03082E3DB240}">
      <dgm:prSet phldrT="[نص]" custT="1"/>
      <dgm:spPr/>
      <dgm:t>
        <a:bodyPr/>
        <a:lstStyle/>
        <a:p>
          <a:pPr algn="l" rtl="1"/>
          <a:r>
            <a:rPr lang="en-US" sz="2400" dirty="0" smtClean="0"/>
            <a:t> </a:t>
          </a:r>
          <a:endParaRPr lang="ar-SA" sz="1700" dirty="0"/>
        </a:p>
      </dgm:t>
    </dgm:pt>
    <dgm:pt modelId="{3B193566-6264-4C87-939C-DD72D3E8CF83}" type="parTrans" cxnId="{616A24D2-6827-4FBE-B520-859E8398D275}">
      <dgm:prSet/>
      <dgm:spPr/>
      <dgm:t>
        <a:bodyPr/>
        <a:lstStyle/>
        <a:p>
          <a:pPr rtl="1"/>
          <a:endParaRPr lang="ar-SA"/>
        </a:p>
      </dgm:t>
    </dgm:pt>
    <dgm:pt modelId="{E2C775A7-C1F6-4EBE-BCEF-17581EA163C9}" type="sibTrans" cxnId="{616A24D2-6827-4FBE-B520-859E8398D275}">
      <dgm:prSet/>
      <dgm:spPr/>
      <dgm:t>
        <a:bodyPr/>
        <a:lstStyle/>
        <a:p>
          <a:pPr rtl="1"/>
          <a:endParaRPr lang="ar-SA"/>
        </a:p>
      </dgm:t>
    </dgm:pt>
    <dgm:pt modelId="{CDE42878-6D3B-472C-9D50-EA63870922D2}">
      <dgm:prSet phldrT="[نص]" custT="1"/>
      <dgm:spPr/>
      <dgm:t>
        <a:bodyPr/>
        <a:lstStyle/>
        <a:p>
          <a:pPr algn="l" rtl="1"/>
          <a:r>
            <a:rPr lang="en-US" sz="2100" dirty="0" smtClean="0"/>
            <a:t>. </a:t>
          </a:r>
          <a:endParaRPr lang="ar-SA" sz="2100" dirty="0"/>
        </a:p>
      </dgm:t>
    </dgm:pt>
    <dgm:pt modelId="{2D0D3156-92FF-4DED-9CA5-304FB49091C6}" type="parTrans" cxnId="{019122DB-BA24-4F18-B30E-63D7A2E9BA2F}">
      <dgm:prSet/>
      <dgm:spPr/>
      <dgm:t>
        <a:bodyPr/>
        <a:lstStyle/>
        <a:p>
          <a:pPr rtl="1"/>
          <a:endParaRPr lang="ar-SA"/>
        </a:p>
      </dgm:t>
    </dgm:pt>
    <dgm:pt modelId="{8082C3E2-F6B4-4080-A439-163BB559E3F9}" type="sibTrans" cxnId="{019122DB-BA24-4F18-B30E-63D7A2E9BA2F}">
      <dgm:prSet/>
      <dgm:spPr/>
      <dgm:t>
        <a:bodyPr/>
        <a:lstStyle/>
        <a:p>
          <a:pPr rtl="1"/>
          <a:endParaRPr lang="ar-SA"/>
        </a:p>
      </dgm:t>
    </dgm:pt>
    <dgm:pt modelId="{8A2F2B7F-A19D-4E17-A1EF-1811F71A5BEF}">
      <dgm:prSet phldrT="[نص]" phldr="1"/>
      <dgm:spPr/>
      <dgm:t>
        <a:bodyPr/>
        <a:lstStyle/>
        <a:p>
          <a:pPr rtl="1"/>
          <a:endParaRPr lang="ar-SA"/>
        </a:p>
      </dgm:t>
    </dgm:pt>
    <dgm:pt modelId="{7860F5FC-4541-4D5C-B332-DD7DECA3EDE9}" type="parTrans" cxnId="{D234F7DC-029D-460C-9582-EFC6C5167547}">
      <dgm:prSet/>
      <dgm:spPr/>
      <dgm:t>
        <a:bodyPr/>
        <a:lstStyle/>
        <a:p>
          <a:pPr rtl="1"/>
          <a:endParaRPr lang="ar-SA"/>
        </a:p>
      </dgm:t>
    </dgm:pt>
    <dgm:pt modelId="{82588CA8-B9F3-4A0D-A6A5-4F2B325405D5}" type="sibTrans" cxnId="{D234F7DC-029D-460C-9582-EFC6C5167547}">
      <dgm:prSet/>
      <dgm:spPr/>
      <dgm:t>
        <a:bodyPr/>
        <a:lstStyle/>
        <a:p>
          <a:pPr rtl="1"/>
          <a:endParaRPr lang="ar-SA"/>
        </a:p>
      </dgm:t>
    </dgm:pt>
    <dgm:pt modelId="{CB82C4C1-83BC-4E06-81ED-1FE56D186086}">
      <dgm:prSet phldrT="[نص]" custT="1"/>
      <dgm:spPr/>
      <dgm:t>
        <a:bodyPr/>
        <a:lstStyle/>
        <a:p>
          <a:pPr algn="l" rtl="1"/>
          <a:r>
            <a:rPr lang="en-US" sz="2800" dirty="0" smtClean="0"/>
            <a:t>6. Reinforce appropriate behavior and Disregard minor inappropriate behavior</a:t>
          </a:r>
          <a:endParaRPr lang="ar-SA" sz="2000" dirty="0"/>
        </a:p>
      </dgm:t>
    </dgm:pt>
    <dgm:pt modelId="{EE8A5A64-54C7-4EA4-9CBD-D60705ADF528}" type="parTrans" cxnId="{94BA319A-3C06-4C38-AE4D-90B400290212}">
      <dgm:prSet/>
      <dgm:spPr/>
      <dgm:t>
        <a:bodyPr/>
        <a:lstStyle/>
        <a:p>
          <a:pPr rtl="1"/>
          <a:endParaRPr lang="ar-SA"/>
        </a:p>
      </dgm:t>
    </dgm:pt>
    <dgm:pt modelId="{51B2CBC5-75BA-4549-99BE-0F871D6EFB1F}" type="sibTrans" cxnId="{94BA319A-3C06-4C38-AE4D-90B400290212}">
      <dgm:prSet/>
      <dgm:spPr/>
      <dgm:t>
        <a:bodyPr/>
        <a:lstStyle/>
        <a:p>
          <a:pPr rtl="1"/>
          <a:endParaRPr lang="ar-SA"/>
        </a:p>
      </dgm:t>
    </dgm:pt>
    <dgm:pt modelId="{83E38D90-F039-456F-8B00-992BABECAE2C}">
      <dgm:prSet phldrT="[نص]" phldr="1"/>
      <dgm:spPr/>
      <dgm:t>
        <a:bodyPr/>
        <a:lstStyle/>
        <a:p>
          <a:pPr rtl="1"/>
          <a:endParaRPr lang="ar-SA" dirty="0"/>
        </a:p>
      </dgm:t>
    </dgm:pt>
    <dgm:pt modelId="{ADBFB23A-D3EC-4472-8C79-C64774F3C02E}" type="sibTrans" cxnId="{C31C6E22-E78A-4480-A34A-C89B0F94104B}">
      <dgm:prSet/>
      <dgm:spPr/>
      <dgm:t>
        <a:bodyPr/>
        <a:lstStyle/>
        <a:p>
          <a:pPr rtl="1"/>
          <a:endParaRPr lang="ar-SA"/>
        </a:p>
      </dgm:t>
    </dgm:pt>
    <dgm:pt modelId="{37EE2B30-100C-4034-BD7C-D8A5DC618411}" type="parTrans" cxnId="{C31C6E22-E78A-4480-A34A-C89B0F94104B}">
      <dgm:prSet/>
      <dgm:spPr/>
      <dgm:t>
        <a:bodyPr/>
        <a:lstStyle/>
        <a:p>
          <a:pPr rtl="1"/>
          <a:endParaRPr lang="ar-SA"/>
        </a:p>
      </dgm:t>
    </dgm:pt>
    <dgm:pt modelId="{FA92BEFC-F919-4EDF-826B-9A58EDA7AF1D}">
      <dgm:prSet custT="1"/>
      <dgm:spPr/>
      <dgm:t>
        <a:bodyPr/>
        <a:lstStyle/>
        <a:p>
          <a:pPr rtl="1"/>
          <a:r>
            <a:rPr lang="en-US" sz="2800" dirty="0" smtClean="0"/>
            <a:t>4. Give all explanations at a child’s level of understanding</a:t>
          </a:r>
          <a:endParaRPr lang="en-US" sz="2800" dirty="0"/>
        </a:p>
      </dgm:t>
    </dgm:pt>
    <dgm:pt modelId="{8D21E4A6-2096-456D-A91F-E5479E22F6AA}" type="parTrans" cxnId="{A233B0DF-2C2B-46AB-B03A-3FD679EEE0DF}">
      <dgm:prSet/>
      <dgm:spPr/>
      <dgm:t>
        <a:bodyPr/>
        <a:lstStyle/>
        <a:p>
          <a:pPr rtl="1"/>
          <a:endParaRPr lang="ar-SA"/>
        </a:p>
      </dgm:t>
    </dgm:pt>
    <dgm:pt modelId="{C991DB66-78BE-4A2D-B7E7-2F71809A332D}" type="sibTrans" cxnId="{A233B0DF-2C2B-46AB-B03A-3FD679EEE0DF}">
      <dgm:prSet/>
      <dgm:spPr/>
      <dgm:t>
        <a:bodyPr/>
        <a:lstStyle/>
        <a:p>
          <a:pPr rtl="1"/>
          <a:endParaRPr lang="ar-SA"/>
        </a:p>
      </dgm:t>
    </dgm:pt>
    <dgm:pt modelId="{8F049DF1-3F81-40C9-B06A-DFBA3A7EE077}">
      <dgm:prSet custT="1"/>
      <dgm:spPr/>
      <dgm:t>
        <a:bodyPr/>
        <a:lstStyle/>
        <a:p>
          <a:pPr rtl="1"/>
          <a:r>
            <a:rPr lang="en-US" sz="2800" dirty="0" smtClean="0"/>
            <a:t>5. Use successive approximations</a:t>
          </a:r>
          <a:endParaRPr lang="en-US" sz="2800" dirty="0"/>
        </a:p>
      </dgm:t>
    </dgm:pt>
    <dgm:pt modelId="{9DCD2B5F-708A-44E7-B05B-FB9639520354}" type="sibTrans" cxnId="{D5F57CFA-31D9-4539-ACA2-97365B4040BD}">
      <dgm:prSet/>
      <dgm:spPr/>
      <dgm:t>
        <a:bodyPr/>
        <a:lstStyle/>
        <a:p>
          <a:pPr rtl="1"/>
          <a:endParaRPr lang="ar-SA"/>
        </a:p>
      </dgm:t>
    </dgm:pt>
    <dgm:pt modelId="{E02A069E-7B68-4424-8FD7-A839ADE1B4B3}" type="parTrans" cxnId="{D5F57CFA-31D9-4539-ACA2-97365B4040BD}">
      <dgm:prSet/>
      <dgm:spPr/>
      <dgm:t>
        <a:bodyPr/>
        <a:lstStyle/>
        <a:p>
          <a:pPr rtl="1"/>
          <a:endParaRPr lang="ar-SA"/>
        </a:p>
      </dgm:t>
    </dgm:pt>
    <dgm:pt modelId="{4D153806-1ECD-48AA-A066-4D3366397877}" type="pres">
      <dgm:prSet presAssocID="{3102AA2E-3260-4B28-A6DA-1B0128EB988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pPr rtl="1"/>
          <a:endParaRPr lang="ar-SA"/>
        </a:p>
      </dgm:t>
    </dgm:pt>
    <dgm:pt modelId="{2522ECAF-BA69-4846-8E30-AE526DDF0083}" type="pres">
      <dgm:prSet presAssocID="{682078ED-8E37-4C95-994A-D2AEFBD43EE0}" presName="parenttextcomposite" presStyleCnt="0"/>
      <dgm:spPr/>
    </dgm:pt>
    <dgm:pt modelId="{6207313F-533E-452C-AE5D-9681A122D285}" type="pres">
      <dgm:prSet presAssocID="{682078ED-8E37-4C95-994A-D2AEFBD43EE0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0FFABC2-35B6-4217-9165-18AD23CF6A1B}" type="pres">
      <dgm:prSet presAssocID="{682078ED-8E37-4C95-994A-D2AEFBD43EE0}" presName="composite" presStyleCnt="0"/>
      <dgm:spPr/>
    </dgm:pt>
    <dgm:pt modelId="{2D045782-9AEA-4D83-BBC4-656004C8A79C}" type="pres">
      <dgm:prSet presAssocID="{682078ED-8E37-4C95-994A-D2AEFBD43EE0}" presName="chevron1" presStyleLbl="alignNode1" presStyleIdx="0" presStyleCnt="21"/>
      <dgm:spPr/>
    </dgm:pt>
    <dgm:pt modelId="{6879BCA0-E2D7-461B-8697-BA762C01A16B}" type="pres">
      <dgm:prSet presAssocID="{682078ED-8E37-4C95-994A-D2AEFBD43EE0}" presName="chevron2" presStyleLbl="alignNode1" presStyleIdx="1" presStyleCnt="21"/>
      <dgm:spPr/>
    </dgm:pt>
    <dgm:pt modelId="{8163C743-655E-47D1-B84C-0FC028C14E6F}" type="pres">
      <dgm:prSet presAssocID="{682078ED-8E37-4C95-994A-D2AEFBD43EE0}" presName="chevron3" presStyleLbl="alignNode1" presStyleIdx="2" presStyleCnt="21"/>
      <dgm:spPr/>
    </dgm:pt>
    <dgm:pt modelId="{AC3008F4-316E-4EDC-9517-3EB8E6EF3236}" type="pres">
      <dgm:prSet presAssocID="{682078ED-8E37-4C95-994A-D2AEFBD43EE0}" presName="chevron4" presStyleLbl="alignNode1" presStyleIdx="3" presStyleCnt="21"/>
      <dgm:spPr/>
    </dgm:pt>
    <dgm:pt modelId="{41EE0224-253B-4815-BDE3-B65D471E70F7}" type="pres">
      <dgm:prSet presAssocID="{682078ED-8E37-4C95-994A-D2AEFBD43EE0}" presName="chevron5" presStyleLbl="alignNode1" presStyleIdx="4" presStyleCnt="21"/>
      <dgm:spPr/>
    </dgm:pt>
    <dgm:pt modelId="{612B1B9A-BA70-4648-B632-28A644339CAD}" type="pres">
      <dgm:prSet presAssocID="{682078ED-8E37-4C95-994A-D2AEFBD43EE0}" presName="chevron6" presStyleLbl="alignNode1" presStyleIdx="5" presStyleCnt="21"/>
      <dgm:spPr/>
    </dgm:pt>
    <dgm:pt modelId="{95ADA3D1-66B7-477B-AE3C-62B97BD2E5AD}" type="pres">
      <dgm:prSet presAssocID="{682078ED-8E37-4C95-994A-D2AEFBD43EE0}" presName="chevron7" presStyleLbl="alignNode1" presStyleIdx="6" presStyleCnt="21" custScaleX="377803"/>
      <dgm:spPr/>
    </dgm:pt>
    <dgm:pt modelId="{06536260-5BC9-4E0C-9367-F7375BBFC203}" type="pres">
      <dgm:prSet presAssocID="{682078ED-8E37-4C95-994A-D2AEFBD43EE0}" presName="childtext" presStyleLbl="solidFgAcc1" presStyleIdx="0" presStyleCnt="3" custScaleX="147849" custScaleY="149593">
        <dgm:presLayoutVars>
          <dgm:chMax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526D1A-7D9A-40CA-B9BC-846AA340D072}" type="pres">
      <dgm:prSet presAssocID="{EA7881A7-9116-46FF-A4CB-27AB952049F5}" presName="sibTrans" presStyleCnt="0"/>
      <dgm:spPr/>
    </dgm:pt>
    <dgm:pt modelId="{1D227886-642C-4D22-8A66-3E2D84C9BCCC}" type="pres">
      <dgm:prSet presAssocID="{83E38D90-F039-456F-8B00-992BABECAE2C}" presName="parenttextcomposite" presStyleCnt="0"/>
      <dgm:spPr/>
    </dgm:pt>
    <dgm:pt modelId="{96094BCA-D7DF-459B-A234-FCB11C72F940}" type="pres">
      <dgm:prSet presAssocID="{83E38D90-F039-456F-8B00-992BABECAE2C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8F169D6-BD04-410C-A58F-627AA65B846B}" type="pres">
      <dgm:prSet presAssocID="{83E38D90-F039-456F-8B00-992BABECAE2C}" presName="composite" presStyleCnt="0"/>
      <dgm:spPr/>
    </dgm:pt>
    <dgm:pt modelId="{69900359-5D60-4AB8-96B1-EF2482154307}" type="pres">
      <dgm:prSet presAssocID="{83E38D90-F039-456F-8B00-992BABECAE2C}" presName="chevron1" presStyleLbl="alignNode1" presStyleIdx="7" presStyleCnt="21"/>
      <dgm:spPr/>
    </dgm:pt>
    <dgm:pt modelId="{CB2C9781-0647-4354-B51D-A9D6EF33E7F9}" type="pres">
      <dgm:prSet presAssocID="{83E38D90-F039-456F-8B00-992BABECAE2C}" presName="chevron2" presStyleLbl="alignNode1" presStyleIdx="8" presStyleCnt="21"/>
      <dgm:spPr/>
    </dgm:pt>
    <dgm:pt modelId="{9C6E45FB-764B-45E3-A184-7E15E5776638}" type="pres">
      <dgm:prSet presAssocID="{83E38D90-F039-456F-8B00-992BABECAE2C}" presName="chevron3" presStyleLbl="alignNode1" presStyleIdx="9" presStyleCnt="21"/>
      <dgm:spPr/>
    </dgm:pt>
    <dgm:pt modelId="{679D66DF-BC7C-4FD8-BAA3-6AF61A95AEE4}" type="pres">
      <dgm:prSet presAssocID="{83E38D90-F039-456F-8B00-992BABECAE2C}" presName="chevron4" presStyleLbl="alignNode1" presStyleIdx="10" presStyleCnt="21"/>
      <dgm:spPr/>
    </dgm:pt>
    <dgm:pt modelId="{1278F35A-2512-49F6-A67E-4ECA272DE244}" type="pres">
      <dgm:prSet presAssocID="{83E38D90-F039-456F-8B00-992BABECAE2C}" presName="chevron5" presStyleLbl="alignNode1" presStyleIdx="11" presStyleCnt="21"/>
      <dgm:spPr/>
    </dgm:pt>
    <dgm:pt modelId="{66CC4456-5B63-49EF-9D91-E183F0B899B6}" type="pres">
      <dgm:prSet presAssocID="{83E38D90-F039-456F-8B00-992BABECAE2C}" presName="chevron6" presStyleLbl="alignNode1" presStyleIdx="12" presStyleCnt="21"/>
      <dgm:spPr/>
    </dgm:pt>
    <dgm:pt modelId="{DED5A284-DC05-4887-8F91-67D73BDFB397}" type="pres">
      <dgm:prSet presAssocID="{83E38D90-F039-456F-8B00-992BABECAE2C}" presName="chevron7" presStyleLbl="alignNode1" presStyleIdx="13" presStyleCnt="21" custScaleX="280092"/>
      <dgm:spPr/>
    </dgm:pt>
    <dgm:pt modelId="{6CBAB050-6431-4B00-B102-02D0EF472AB2}" type="pres">
      <dgm:prSet presAssocID="{83E38D90-F039-456F-8B00-992BABECAE2C}" presName="childtext" presStyleLbl="solidFgAcc1" presStyleIdx="1" presStyleCnt="3" custScaleX="119725" custScaleY="144602">
        <dgm:presLayoutVars>
          <dgm:chMax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95ECF0-410D-439F-8A37-90E01E2571DC}" type="pres">
      <dgm:prSet presAssocID="{ADBFB23A-D3EC-4472-8C79-C64774F3C02E}" presName="sibTrans" presStyleCnt="0"/>
      <dgm:spPr/>
    </dgm:pt>
    <dgm:pt modelId="{839CD611-2B07-45F6-9F2E-3BF34301D60C}" type="pres">
      <dgm:prSet presAssocID="{8A2F2B7F-A19D-4E17-A1EF-1811F71A5BEF}" presName="parenttextcomposite" presStyleCnt="0"/>
      <dgm:spPr/>
    </dgm:pt>
    <dgm:pt modelId="{382F0919-3FB4-472E-B18F-A8036774F778}" type="pres">
      <dgm:prSet presAssocID="{8A2F2B7F-A19D-4E17-A1EF-1811F71A5BEF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4033B2-37E9-4A37-BA45-FDE5BCC8B893}" type="pres">
      <dgm:prSet presAssocID="{8A2F2B7F-A19D-4E17-A1EF-1811F71A5BEF}" presName="composite" presStyleCnt="0"/>
      <dgm:spPr/>
    </dgm:pt>
    <dgm:pt modelId="{60FAD40A-EF88-47C4-A087-360EAE880FEE}" type="pres">
      <dgm:prSet presAssocID="{8A2F2B7F-A19D-4E17-A1EF-1811F71A5BEF}" presName="chevron1" presStyleLbl="alignNode1" presStyleIdx="14" presStyleCnt="21"/>
      <dgm:spPr/>
    </dgm:pt>
    <dgm:pt modelId="{643EC3E2-6612-47FF-B391-428DE7A32B1C}" type="pres">
      <dgm:prSet presAssocID="{8A2F2B7F-A19D-4E17-A1EF-1811F71A5BEF}" presName="chevron2" presStyleLbl="alignNode1" presStyleIdx="15" presStyleCnt="21"/>
      <dgm:spPr/>
    </dgm:pt>
    <dgm:pt modelId="{7B4C79A4-13E2-4F5C-A311-B908D18ED384}" type="pres">
      <dgm:prSet presAssocID="{8A2F2B7F-A19D-4E17-A1EF-1811F71A5BEF}" presName="chevron3" presStyleLbl="alignNode1" presStyleIdx="16" presStyleCnt="21"/>
      <dgm:spPr/>
    </dgm:pt>
    <dgm:pt modelId="{6F588282-D148-41EF-BD0C-41CC2CDF4D1E}" type="pres">
      <dgm:prSet presAssocID="{8A2F2B7F-A19D-4E17-A1EF-1811F71A5BEF}" presName="chevron4" presStyleLbl="alignNode1" presStyleIdx="17" presStyleCnt="21"/>
      <dgm:spPr/>
    </dgm:pt>
    <dgm:pt modelId="{11DE07D7-5528-48D2-88EB-6941A67A8E29}" type="pres">
      <dgm:prSet presAssocID="{8A2F2B7F-A19D-4E17-A1EF-1811F71A5BEF}" presName="chevron5" presStyleLbl="alignNode1" presStyleIdx="18" presStyleCnt="21"/>
      <dgm:spPr/>
    </dgm:pt>
    <dgm:pt modelId="{64F89EF2-9FC4-49F0-B0EB-4D902FA6EA44}" type="pres">
      <dgm:prSet presAssocID="{8A2F2B7F-A19D-4E17-A1EF-1811F71A5BEF}" presName="chevron6" presStyleLbl="alignNode1" presStyleIdx="19" presStyleCnt="21"/>
      <dgm:spPr/>
    </dgm:pt>
    <dgm:pt modelId="{AC5CBACC-5C50-44AC-958E-0E3FAB4F5ADA}" type="pres">
      <dgm:prSet presAssocID="{8A2F2B7F-A19D-4E17-A1EF-1811F71A5BEF}" presName="chevron7" presStyleLbl="alignNode1" presStyleIdx="20" presStyleCnt="21" custScaleX="298776"/>
      <dgm:spPr/>
    </dgm:pt>
    <dgm:pt modelId="{09EE8F99-A33A-4530-9504-E7C094408ED6}" type="pres">
      <dgm:prSet presAssocID="{8A2F2B7F-A19D-4E17-A1EF-1811F71A5BEF}" presName="childtext" presStyleLbl="solidFgAcc1" presStyleIdx="2" presStyleCnt="3" custScaleX="132351" custScaleY="134373">
        <dgm:presLayoutVars>
          <dgm:chMax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EDA6435-E2DC-4C71-9DAC-15BB3F817C17}" type="presOf" srcId="{8F049DF1-3F81-40C9-B06A-DFBA3A7EE077}" destId="{6CBAB050-6431-4B00-B102-02D0EF472AB2}" srcOrd="0" destOrd="1" presId="urn:microsoft.com/office/officeart/2008/layout/VerticalAccentList"/>
    <dgm:cxn modelId="{5BDB55F3-8C7E-4885-AE49-A9632D110EA3}" type="presOf" srcId="{5A40EAF9-81B8-49F7-8512-03082E3DB240}" destId="{06536260-5BC9-4E0C-9367-F7375BBFC203}" srcOrd="0" destOrd="0" presId="urn:microsoft.com/office/officeart/2008/layout/VerticalAccentList"/>
    <dgm:cxn modelId="{C31C6E22-E78A-4480-A34A-C89B0F94104B}" srcId="{3102AA2E-3260-4B28-A6DA-1B0128EB988A}" destId="{83E38D90-F039-456F-8B00-992BABECAE2C}" srcOrd="1" destOrd="0" parTransId="{37EE2B30-100C-4034-BD7C-D8A5DC618411}" sibTransId="{ADBFB23A-D3EC-4472-8C79-C64774F3C02E}"/>
    <dgm:cxn modelId="{019122DB-BA24-4F18-B30E-63D7A2E9BA2F}" srcId="{83E38D90-F039-456F-8B00-992BABECAE2C}" destId="{CDE42878-6D3B-472C-9D50-EA63870922D2}" srcOrd="0" destOrd="0" parTransId="{2D0D3156-92FF-4DED-9CA5-304FB49091C6}" sibTransId="{8082C3E2-F6B4-4080-A439-163BB559E3F9}"/>
    <dgm:cxn modelId="{C37F642C-5029-4D72-9930-AEAB242F12F0}" type="presOf" srcId="{CB82C4C1-83BC-4E06-81ED-1FE56D186086}" destId="{09EE8F99-A33A-4530-9504-E7C094408ED6}" srcOrd="0" destOrd="0" presId="urn:microsoft.com/office/officeart/2008/layout/VerticalAccentList"/>
    <dgm:cxn modelId="{94BA319A-3C06-4C38-AE4D-90B400290212}" srcId="{8A2F2B7F-A19D-4E17-A1EF-1811F71A5BEF}" destId="{CB82C4C1-83BC-4E06-81ED-1FE56D186086}" srcOrd="0" destOrd="0" parTransId="{EE8A5A64-54C7-4EA4-9CBD-D60705ADF528}" sibTransId="{51B2CBC5-75BA-4549-99BE-0F871D6EFB1F}"/>
    <dgm:cxn modelId="{A233B0DF-2C2B-46AB-B03A-3FD679EEE0DF}" srcId="{682078ED-8E37-4C95-994A-D2AEFBD43EE0}" destId="{FA92BEFC-F919-4EDF-826B-9A58EDA7AF1D}" srcOrd="1" destOrd="0" parTransId="{8D21E4A6-2096-456D-A91F-E5479E22F6AA}" sibTransId="{C991DB66-78BE-4A2D-B7E7-2F71809A332D}"/>
    <dgm:cxn modelId="{075CBE81-C0FF-437A-97A5-244BAAC31BE6}" type="presOf" srcId="{FA92BEFC-F919-4EDF-826B-9A58EDA7AF1D}" destId="{06536260-5BC9-4E0C-9367-F7375BBFC203}" srcOrd="0" destOrd="1" presId="urn:microsoft.com/office/officeart/2008/layout/VerticalAccentList"/>
    <dgm:cxn modelId="{616A24D2-6827-4FBE-B520-859E8398D275}" srcId="{682078ED-8E37-4C95-994A-D2AEFBD43EE0}" destId="{5A40EAF9-81B8-49F7-8512-03082E3DB240}" srcOrd="0" destOrd="0" parTransId="{3B193566-6264-4C87-939C-DD72D3E8CF83}" sibTransId="{E2C775A7-C1F6-4EBE-BCEF-17581EA163C9}"/>
    <dgm:cxn modelId="{F74D1BEE-15C5-4764-9F17-DC6924476FE1}" type="presOf" srcId="{3102AA2E-3260-4B28-A6DA-1B0128EB988A}" destId="{4D153806-1ECD-48AA-A066-4D3366397877}" srcOrd="0" destOrd="0" presId="urn:microsoft.com/office/officeart/2008/layout/VerticalAccentList"/>
    <dgm:cxn modelId="{D234F7DC-029D-460C-9582-EFC6C5167547}" srcId="{3102AA2E-3260-4B28-A6DA-1B0128EB988A}" destId="{8A2F2B7F-A19D-4E17-A1EF-1811F71A5BEF}" srcOrd="2" destOrd="0" parTransId="{7860F5FC-4541-4D5C-B332-DD7DECA3EDE9}" sibTransId="{82588CA8-B9F3-4A0D-A6A5-4F2B325405D5}"/>
    <dgm:cxn modelId="{641AB013-83E1-40E6-B42F-4B4C83BF6877}" srcId="{3102AA2E-3260-4B28-A6DA-1B0128EB988A}" destId="{682078ED-8E37-4C95-994A-D2AEFBD43EE0}" srcOrd="0" destOrd="0" parTransId="{B743B3E8-7407-4EBF-AFCE-87FE444ADCA9}" sibTransId="{EA7881A7-9116-46FF-A4CB-27AB952049F5}"/>
    <dgm:cxn modelId="{E93AC707-0EC6-4A12-A89A-64969B53156D}" type="presOf" srcId="{8A2F2B7F-A19D-4E17-A1EF-1811F71A5BEF}" destId="{382F0919-3FB4-472E-B18F-A8036774F778}" srcOrd="0" destOrd="0" presId="urn:microsoft.com/office/officeart/2008/layout/VerticalAccentList"/>
    <dgm:cxn modelId="{9C91C035-31E3-4000-9F66-7CA32076B3A2}" type="presOf" srcId="{83E38D90-F039-456F-8B00-992BABECAE2C}" destId="{96094BCA-D7DF-459B-A234-FCB11C72F940}" srcOrd="0" destOrd="0" presId="urn:microsoft.com/office/officeart/2008/layout/VerticalAccentList"/>
    <dgm:cxn modelId="{D5F57CFA-31D9-4539-ACA2-97365B4040BD}" srcId="{83E38D90-F039-456F-8B00-992BABECAE2C}" destId="{8F049DF1-3F81-40C9-B06A-DFBA3A7EE077}" srcOrd="1" destOrd="0" parTransId="{E02A069E-7B68-4424-8FD7-A839ADE1B4B3}" sibTransId="{9DCD2B5F-708A-44E7-B05B-FB9639520354}"/>
    <dgm:cxn modelId="{C3DE736B-2888-474A-B01A-5C2C330E0B0C}" type="presOf" srcId="{682078ED-8E37-4C95-994A-D2AEFBD43EE0}" destId="{6207313F-533E-452C-AE5D-9681A122D285}" srcOrd="0" destOrd="0" presId="urn:microsoft.com/office/officeart/2008/layout/VerticalAccentList"/>
    <dgm:cxn modelId="{ACD7F77B-638E-4768-BEFA-D5E0870D8370}" type="presOf" srcId="{CDE42878-6D3B-472C-9D50-EA63870922D2}" destId="{6CBAB050-6431-4B00-B102-02D0EF472AB2}" srcOrd="0" destOrd="0" presId="urn:microsoft.com/office/officeart/2008/layout/VerticalAccentList"/>
    <dgm:cxn modelId="{110AE22C-3DCF-4DC9-BDAD-48F871C8F420}" type="presParOf" srcId="{4D153806-1ECD-48AA-A066-4D3366397877}" destId="{2522ECAF-BA69-4846-8E30-AE526DDF0083}" srcOrd="0" destOrd="0" presId="urn:microsoft.com/office/officeart/2008/layout/VerticalAccentList"/>
    <dgm:cxn modelId="{6A377807-DFAA-4B24-BF69-C8BD3B1F6139}" type="presParOf" srcId="{2522ECAF-BA69-4846-8E30-AE526DDF0083}" destId="{6207313F-533E-452C-AE5D-9681A122D285}" srcOrd="0" destOrd="0" presId="urn:microsoft.com/office/officeart/2008/layout/VerticalAccentList"/>
    <dgm:cxn modelId="{DCF19419-C6D2-4739-9323-7C9E2E0E4B6F}" type="presParOf" srcId="{4D153806-1ECD-48AA-A066-4D3366397877}" destId="{D0FFABC2-35B6-4217-9165-18AD23CF6A1B}" srcOrd="1" destOrd="0" presId="urn:microsoft.com/office/officeart/2008/layout/VerticalAccentList"/>
    <dgm:cxn modelId="{6457ED92-4AB2-4314-97C2-57E6B48AD50C}" type="presParOf" srcId="{D0FFABC2-35B6-4217-9165-18AD23CF6A1B}" destId="{2D045782-9AEA-4D83-BBC4-656004C8A79C}" srcOrd="0" destOrd="0" presId="urn:microsoft.com/office/officeart/2008/layout/VerticalAccentList"/>
    <dgm:cxn modelId="{71D747AF-95CD-4C99-A225-7BBAF64802B7}" type="presParOf" srcId="{D0FFABC2-35B6-4217-9165-18AD23CF6A1B}" destId="{6879BCA0-E2D7-461B-8697-BA762C01A16B}" srcOrd="1" destOrd="0" presId="urn:microsoft.com/office/officeart/2008/layout/VerticalAccentList"/>
    <dgm:cxn modelId="{593AB5F8-C3A8-43D8-8539-9591167BE9C0}" type="presParOf" srcId="{D0FFABC2-35B6-4217-9165-18AD23CF6A1B}" destId="{8163C743-655E-47D1-B84C-0FC028C14E6F}" srcOrd="2" destOrd="0" presId="urn:microsoft.com/office/officeart/2008/layout/VerticalAccentList"/>
    <dgm:cxn modelId="{B0488FBE-9C10-4123-B179-3A224CF04CC2}" type="presParOf" srcId="{D0FFABC2-35B6-4217-9165-18AD23CF6A1B}" destId="{AC3008F4-316E-4EDC-9517-3EB8E6EF3236}" srcOrd="3" destOrd="0" presId="urn:microsoft.com/office/officeart/2008/layout/VerticalAccentList"/>
    <dgm:cxn modelId="{C4FAE709-CF3C-46C6-8565-17AF380C35D5}" type="presParOf" srcId="{D0FFABC2-35B6-4217-9165-18AD23CF6A1B}" destId="{41EE0224-253B-4815-BDE3-B65D471E70F7}" srcOrd="4" destOrd="0" presId="urn:microsoft.com/office/officeart/2008/layout/VerticalAccentList"/>
    <dgm:cxn modelId="{E6F04DA4-D461-48A2-A777-7C02BB122FDF}" type="presParOf" srcId="{D0FFABC2-35B6-4217-9165-18AD23CF6A1B}" destId="{612B1B9A-BA70-4648-B632-28A644339CAD}" srcOrd="5" destOrd="0" presId="urn:microsoft.com/office/officeart/2008/layout/VerticalAccentList"/>
    <dgm:cxn modelId="{10B1BB15-6EE5-48F8-B2EE-9D04DB3101B8}" type="presParOf" srcId="{D0FFABC2-35B6-4217-9165-18AD23CF6A1B}" destId="{95ADA3D1-66B7-477B-AE3C-62B97BD2E5AD}" srcOrd="6" destOrd="0" presId="urn:microsoft.com/office/officeart/2008/layout/VerticalAccentList"/>
    <dgm:cxn modelId="{103B0135-8475-47C0-BB72-463B780D5419}" type="presParOf" srcId="{D0FFABC2-35B6-4217-9165-18AD23CF6A1B}" destId="{06536260-5BC9-4E0C-9367-F7375BBFC203}" srcOrd="7" destOrd="0" presId="urn:microsoft.com/office/officeart/2008/layout/VerticalAccentList"/>
    <dgm:cxn modelId="{BD282F50-F284-4895-8C2D-3E594543A62D}" type="presParOf" srcId="{4D153806-1ECD-48AA-A066-4D3366397877}" destId="{48526D1A-7D9A-40CA-B9BC-846AA340D072}" srcOrd="2" destOrd="0" presId="urn:microsoft.com/office/officeart/2008/layout/VerticalAccentList"/>
    <dgm:cxn modelId="{1FF12798-4CCD-40CB-B063-D6A31C545F35}" type="presParOf" srcId="{4D153806-1ECD-48AA-A066-4D3366397877}" destId="{1D227886-642C-4D22-8A66-3E2D84C9BCCC}" srcOrd="3" destOrd="0" presId="urn:microsoft.com/office/officeart/2008/layout/VerticalAccentList"/>
    <dgm:cxn modelId="{77C3A016-D62E-4DEC-AEED-4E51860FF939}" type="presParOf" srcId="{1D227886-642C-4D22-8A66-3E2D84C9BCCC}" destId="{96094BCA-D7DF-459B-A234-FCB11C72F940}" srcOrd="0" destOrd="0" presId="urn:microsoft.com/office/officeart/2008/layout/VerticalAccentList"/>
    <dgm:cxn modelId="{DE5DCFE1-7224-47A1-96DE-58AF81C6F593}" type="presParOf" srcId="{4D153806-1ECD-48AA-A066-4D3366397877}" destId="{18F169D6-BD04-410C-A58F-627AA65B846B}" srcOrd="4" destOrd="0" presId="urn:microsoft.com/office/officeart/2008/layout/VerticalAccentList"/>
    <dgm:cxn modelId="{0166ABD0-9674-40EF-9140-459BBC4AB9C5}" type="presParOf" srcId="{18F169D6-BD04-410C-A58F-627AA65B846B}" destId="{69900359-5D60-4AB8-96B1-EF2482154307}" srcOrd="0" destOrd="0" presId="urn:microsoft.com/office/officeart/2008/layout/VerticalAccentList"/>
    <dgm:cxn modelId="{850AC83C-E489-4454-AEB5-EA68E63B1818}" type="presParOf" srcId="{18F169D6-BD04-410C-A58F-627AA65B846B}" destId="{CB2C9781-0647-4354-B51D-A9D6EF33E7F9}" srcOrd="1" destOrd="0" presId="urn:microsoft.com/office/officeart/2008/layout/VerticalAccentList"/>
    <dgm:cxn modelId="{6EDA205D-2132-4B67-901C-7EEDB9AE6483}" type="presParOf" srcId="{18F169D6-BD04-410C-A58F-627AA65B846B}" destId="{9C6E45FB-764B-45E3-A184-7E15E5776638}" srcOrd="2" destOrd="0" presId="urn:microsoft.com/office/officeart/2008/layout/VerticalAccentList"/>
    <dgm:cxn modelId="{92C63F5C-8FE8-4223-98AD-C3205260171B}" type="presParOf" srcId="{18F169D6-BD04-410C-A58F-627AA65B846B}" destId="{679D66DF-BC7C-4FD8-BAA3-6AF61A95AEE4}" srcOrd="3" destOrd="0" presId="urn:microsoft.com/office/officeart/2008/layout/VerticalAccentList"/>
    <dgm:cxn modelId="{2B7D89F7-41A0-467E-B39A-66F838E53135}" type="presParOf" srcId="{18F169D6-BD04-410C-A58F-627AA65B846B}" destId="{1278F35A-2512-49F6-A67E-4ECA272DE244}" srcOrd="4" destOrd="0" presId="urn:microsoft.com/office/officeart/2008/layout/VerticalAccentList"/>
    <dgm:cxn modelId="{A6F91DA4-5A61-4591-A87A-98F725044B13}" type="presParOf" srcId="{18F169D6-BD04-410C-A58F-627AA65B846B}" destId="{66CC4456-5B63-49EF-9D91-E183F0B899B6}" srcOrd="5" destOrd="0" presId="urn:microsoft.com/office/officeart/2008/layout/VerticalAccentList"/>
    <dgm:cxn modelId="{AB7E5BF2-D0EF-4B98-AE29-69CF98319750}" type="presParOf" srcId="{18F169D6-BD04-410C-A58F-627AA65B846B}" destId="{DED5A284-DC05-4887-8F91-67D73BDFB397}" srcOrd="6" destOrd="0" presId="urn:microsoft.com/office/officeart/2008/layout/VerticalAccentList"/>
    <dgm:cxn modelId="{D455C07B-6E0D-4180-9641-F64B670ECA7A}" type="presParOf" srcId="{18F169D6-BD04-410C-A58F-627AA65B846B}" destId="{6CBAB050-6431-4B00-B102-02D0EF472AB2}" srcOrd="7" destOrd="0" presId="urn:microsoft.com/office/officeart/2008/layout/VerticalAccentList"/>
    <dgm:cxn modelId="{C9BB9816-03CE-487F-B5FC-F444F56E5E29}" type="presParOf" srcId="{4D153806-1ECD-48AA-A066-4D3366397877}" destId="{8E95ECF0-410D-439F-8A37-90E01E2571DC}" srcOrd="5" destOrd="0" presId="urn:microsoft.com/office/officeart/2008/layout/VerticalAccentList"/>
    <dgm:cxn modelId="{907E65FE-BE30-4545-A837-79442B0AA8D9}" type="presParOf" srcId="{4D153806-1ECD-48AA-A066-4D3366397877}" destId="{839CD611-2B07-45F6-9F2E-3BF34301D60C}" srcOrd="6" destOrd="0" presId="urn:microsoft.com/office/officeart/2008/layout/VerticalAccentList"/>
    <dgm:cxn modelId="{54BDE6FB-A8DD-4725-8E77-4A5DBDB5CFD3}" type="presParOf" srcId="{839CD611-2B07-45F6-9F2E-3BF34301D60C}" destId="{382F0919-3FB4-472E-B18F-A8036774F778}" srcOrd="0" destOrd="0" presId="urn:microsoft.com/office/officeart/2008/layout/VerticalAccentList"/>
    <dgm:cxn modelId="{B8E07784-C869-452E-9C08-E39175BB065A}" type="presParOf" srcId="{4D153806-1ECD-48AA-A066-4D3366397877}" destId="{104033B2-37E9-4A37-BA45-FDE5BCC8B893}" srcOrd="7" destOrd="0" presId="urn:microsoft.com/office/officeart/2008/layout/VerticalAccentList"/>
    <dgm:cxn modelId="{D08068DD-C8E7-4B1F-BFBF-A1BC3736D213}" type="presParOf" srcId="{104033B2-37E9-4A37-BA45-FDE5BCC8B893}" destId="{60FAD40A-EF88-47C4-A087-360EAE880FEE}" srcOrd="0" destOrd="0" presId="urn:microsoft.com/office/officeart/2008/layout/VerticalAccentList"/>
    <dgm:cxn modelId="{C8ED5098-993A-4F7E-ADE5-47C03FEAAC6E}" type="presParOf" srcId="{104033B2-37E9-4A37-BA45-FDE5BCC8B893}" destId="{643EC3E2-6612-47FF-B391-428DE7A32B1C}" srcOrd="1" destOrd="0" presId="urn:microsoft.com/office/officeart/2008/layout/VerticalAccentList"/>
    <dgm:cxn modelId="{A3F0FE6C-2381-4CEF-9162-491E44D2D0EF}" type="presParOf" srcId="{104033B2-37E9-4A37-BA45-FDE5BCC8B893}" destId="{7B4C79A4-13E2-4F5C-A311-B908D18ED384}" srcOrd="2" destOrd="0" presId="urn:microsoft.com/office/officeart/2008/layout/VerticalAccentList"/>
    <dgm:cxn modelId="{4BF7EFEA-7D4E-4149-BC90-AC375A119CAD}" type="presParOf" srcId="{104033B2-37E9-4A37-BA45-FDE5BCC8B893}" destId="{6F588282-D148-41EF-BD0C-41CC2CDF4D1E}" srcOrd="3" destOrd="0" presId="urn:microsoft.com/office/officeart/2008/layout/VerticalAccentList"/>
    <dgm:cxn modelId="{83CF9AC9-6511-468D-A034-76A5887B92DC}" type="presParOf" srcId="{104033B2-37E9-4A37-BA45-FDE5BCC8B893}" destId="{11DE07D7-5528-48D2-88EB-6941A67A8E29}" srcOrd="4" destOrd="0" presId="urn:microsoft.com/office/officeart/2008/layout/VerticalAccentList"/>
    <dgm:cxn modelId="{CB650E28-0FF3-4046-965A-B686DE6C4847}" type="presParOf" srcId="{104033B2-37E9-4A37-BA45-FDE5BCC8B893}" destId="{64F89EF2-9FC4-49F0-B0EB-4D902FA6EA44}" srcOrd="5" destOrd="0" presId="urn:microsoft.com/office/officeart/2008/layout/VerticalAccentList"/>
    <dgm:cxn modelId="{CD28CBEE-8874-466C-97AB-9D950DC8AF43}" type="presParOf" srcId="{104033B2-37E9-4A37-BA45-FDE5BCC8B893}" destId="{AC5CBACC-5C50-44AC-958E-0E3FAB4F5ADA}" srcOrd="6" destOrd="0" presId="urn:microsoft.com/office/officeart/2008/layout/VerticalAccentList"/>
    <dgm:cxn modelId="{1633BB94-088D-4F28-929E-0F0D0E98F7C0}" type="presParOf" srcId="{104033B2-37E9-4A37-BA45-FDE5BCC8B893}" destId="{09EE8F99-A33A-4530-9504-E7C094408ED6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DD05BD-62EC-40A6-B489-93018FD0D62B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7F7EECF-5605-4812-9E4A-2004CC964F65}">
      <dgm:prSet phldrT="[نص]"/>
      <dgm:spPr/>
      <dgm:t>
        <a:bodyPr/>
        <a:lstStyle/>
        <a:p>
          <a:pPr rtl="1"/>
          <a:r>
            <a:rPr lang="en-US" b="1" dirty="0" smtClean="0"/>
            <a:t>1. Training the patient to relax </a:t>
          </a:r>
          <a:endParaRPr lang="ar-SA" b="1" dirty="0"/>
        </a:p>
      </dgm:t>
    </dgm:pt>
    <dgm:pt modelId="{7443EA05-1391-44B9-8693-6E41BBCD8838}" type="parTrans" cxnId="{941605BD-5941-4745-BAB4-2D57DEF5B78C}">
      <dgm:prSet/>
      <dgm:spPr/>
      <dgm:t>
        <a:bodyPr/>
        <a:lstStyle/>
        <a:p>
          <a:pPr rtl="1"/>
          <a:endParaRPr lang="ar-SA"/>
        </a:p>
      </dgm:t>
    </dgm:pt>
    <dgm:pt modelId="{EDB1575F-BFDE-416E-A80C-92C42F92B0C1}" type="sibTrans" cxnId="{941605BD-5941-4745-BAB4-2D57DEF5B78C}">
      <dgm:prSet/>
      <dgm:spPr/>
      <dgm:t>
        <a:bodyPr/>
        <a:lstStyle/>
        <a:p>
          <a:pPr rtl="1"/>
          <a:endParaRPr lang="ar-SA"/>
        </a:p>
      </dgm:t>
    </dgm:pt>
    <dgm:pt modelId="{63BEE701-DE9B-4C71-B18D-7D35AA378709}">
      <dgm:prSet phldrT="[نص]"/>
      <dgm:spPr/>
      <dgm:t>
        <a:bodyPr/>
        <a:lstStyle/>
        <a:p>
          <a:pPr rtl="1"/>
          <a:r>
            <a:rPr lang="en-US" b="1" dirty="0" smtClean="0"/>
            <a:t>2. Constructing a hierarchy of fear producing stimuli . </a:t>
          </a:r>
          <a:endParaRPr lang="ar-SA" b="1" dirty="0"/>
        </a:p>
      </dgm:t>
    </dgm:pt>
    <dgm:pt modelId="{8906B186-90D1-45D6-8A4E-ECDF8018C72B}" type="parTrans" cxnId="{C879E62A-5867-4D75-BE1B-4200DE938134}">
      <dgm:prSet/>
      <dgm:spPr/>
      <dgm:t>
        <a:bodyPr/>
        <a:lstStyle/>
        <a:p>
          <a:pPr rtl="1"/>
          <a:endParaRPr lang="ar-SA"/>
        </a:p>
      </dgm:t>
    </dgm:pt>
    <dgm:pt modelId="{11788BC3-5436-4574-97F0-9816CDC180CA}" type="sibTrans" cxnId="{C879E62A-5867-4D75-BE1B-4200DE938134}">
      <dgm:prSet/>
      <dgm:spPr/>
      <dgm:t>
        <a:bodyPr/>
        <a:lstStyle/>
        <a:p>
          <a:pPr rtl="1"/>
          <a:endParaRPr lang="ar-SA"/>
        </a:p>
      </dgm:t>
    </dgm:pt>
    <dgm:pt modelId="{1198B404-47A3-4FCA-8BE2-99B78D06150D}">
      <dgm:prSet phldrT="[نص]"/>
      <dgm:spPr/>
      <dgm:t>
        <a:bodyPr/>
        <a:lstStyle/>
        <a:p>
          <a:pPr rtl="1"/>
          <a:r>
            <a:rPr lang="en-US" b="1" dirty="0" smtClean="0"/>
            <a:t>3.  Introducing each stimulus in the hierarchy </a:t>
          </a:r>
          <a:endParaRPr lang="ar-SA" b="1" dirty="0"/>
        </a:p>
      </dgm:t>
    </dgm:pt>
    <dgm:pt modelId="{257DEB53-6B27-444B-82FD-3ECDBC6483CA}" type="parTrans" cxnId="{AA5DDA3F-80D1-46AC-B7B1-D82E69F8AC31}">
      <dgm:prSet/>
      <dgm:spPr/>
      <dgm:t>
        <a:bodyPr/>
        <a:lstStyle/>
        <a:p>
          <a:pPr rtl="1"/>
          <a:endParaRPr lang="ar-SA"/>
        </a:p>
      </dgm:t>
    </dgm:pt>
    <dgm:pt modelId="{2BE43C76-918A-4FAD-B03D-770C501B5037}" type="sibTrans" cxnId="{AA5DDA3F-80D1-46AC-B7B1-D82E69F8AC31}">
      <dgm:prSet/>
      <dgm:spPr/>
      <dgm:t>
        <a:bodyPr/>
        <a:lstStyle/>
        <a:p>
          <a:pPr rtl="1"/>
          <a:endParaRPr lang="ar-SA"/>
        </a:p>
      </dgm:t>
    </dgm:pt>
    <dgm:pt modelId="{161111C6-BE4B-4FB2-8C15-252233F4DC92}" type="pres">
      <dgm:prSet presAssocID="{77DD05BD-62EC-40A6-B489-93018FD0D62B}" presName="compositeShape" presStyleCnt="0">
        <dgm:presLayoutVars>
          <dgm:dir/>
          <dgm:resizeHandles/>
        </dgm:presLayoutVars>
      </dgm:prSet>
      <dgm:spPr/>
    </dgm:pt>
    <dgm:pt modelId="{F73CB4E1-E95F-4AE6-A59A-D95CA4E55885}" type="pres">
      <dgm:prSet presAssocID="{77DD05BD-62EC-40A6-B489-93018FD0D62B}" presName="pyramid" presStyleLbl="node1" presStyleIdx="0" presStyleCnt="1" custLinFactNeighborX="49687" custLinFactNeighborY="713"/>
      <dgm:spPr/>
    </dgm:pt>
    <dgm:pt modelId="{51BCFC13-6EEB-4D1A-B508-89DEE66095BD}" type="pres">
      <dgm:prSet presAssocID="{77DD05BD-62EC-40A6-B489-93018FD0D62B}" presName="theList" presStyleCnt="0"/>
      <dgm:spPr/>
    </dgm:pt>
    <dgm:pt modelId="{4B839CFD-8EED-466F-9F65-E4BCACA00677}" type="pres">
      <dgm:prSet presAssocID="{A7F7EECF-5605-4812-9E4A-2004CC964F65}" presName="aNode" presStyleLbl="fgAcc1" presStyleIdx="0" presStyleCnt="3" custScaleX="147887" custLinFactNeighborX="-5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EF1397-E411-43DB-BE69-19572A4CBEB1}" type="pres">
      <dgm:prSet presAssocID="{A7F7EECF-5605-4812-9E4A-2004CC964F65}" presName="aSpace" presStyleCnt="0"/>
      <dgm:spPr/>
    </dgm:pt>
    <dgm:pt modelId="{F3BC25D7-6BD1-495F-A3FF-4C5A9E7BDBD3}" type="pres">
      <dgm:prSet presAssocID="{63BEE701-DE9B-4C71-B18D-7D35AA378709}" presName="aNode" presStyleLbl="fgAcc1" presStyleIdx="1" presStyleCnt="3" custScaleX="16769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9E5BBB0-5B2D-4F7D-A1F8-E27D92407CFC}" type="pres">
      <dgm:prSet presAssocID="{63BEE701-DE9B-4C71-B18D-7D35AA378709}" presName="aSpace" presStyleCnt="0"/>
      <dgm:spPr/>
    </dgm:pt>
    <dgm:pt modelId="{B548E923-E263-4382-8CCB-72450EF7D3FA}" type="pres">
      <dgm:prSet presAssocID="{1198B404-47A3-4FCA-8BE2-99B78D06150D}" presName="aNode" presStyleLbl="fgAcc1" presStyleIdx="2" presStyleCnt="3" custScaleX="1858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1D91D65-0A70-497F-90B0-299937B75EF9}" type="pres">
      <dgm:prSet presAssocID="{1198B404-47A3-4FCA-8BE2-99B78D06150D}" presName="aSpace" presStyleCnt="0"/>
      <dgm:spPr/>
    </dgm:pt>
  </dgm:ptLst>
  <dgm:cxnLst>
    <dgm:cxn modelId="{AA5DDA3F-80D1-46AC-B7B1-D82E69F8AC31}" srcId="{77DD05BD-62EC-40A6-B489-93018FD0D62B}" destId="{1198B404-47A3-4FCA-8BE2-99B78D06150D}" srcOrd="2" destOrd="0" parTransId="{257DEB53-6B27-444B-82FD-3ECDBC6483CA}" sibTransId="{2BE43C76-918A-4FAD-B03D-770C501B5037}"/>
    <dgm:cxn modelId="{C879E62A-5867-4D75-BE1B-4200DE938134}" srcId="{77DD05BD-62EC-40A6-B489-93018FD0D62B}" destId="{63BEE701-DE9B-4C71-B18D-7D35AA378709}" srcOrd="1" destOrd="0" parTransId="{8906B186-90D1-45D6-8A4E-ECDF8018C72B}" sibTransId="{11788BC3-5436-4574-97F0-9816CDC180CA}"/>
    <dgm:cxn modelId="{F11D23CB-0192-4607-A1D1-DC3F9F64CAF4}" type="presOf" srcId="{63BEE701-DE9B-4C71-B18D-7D35AA378709}" destId="{F3BC25D7-6BD1-495F-A3FF-4C5A9E7BDBD3}" srcOrd="0" destOrd="0" presId="urn:microsoft.com/office/officeart/2005/8/layout/pyramid2"/>
    <dgm:cxn modelId="{00143971-BB61-4A3E-82CB-329B9EEEF673}" type="presOf" srcId="{77DD05BD-62EC-40A6-B489-93018FD0D62B}" destId="{161111C6-BE4B-4FB2-8C15-252233F4DC92}" srcOrd="0" destOrd="0" presId="urn:microsoft.com/office/officeart/2005/8/layout/pyramid2"/>
    <dgm:cxn modelId="{B927752D-046D-42DD-8CFD-33BE6C5DB417}" type="presOf" srcId="{A7F7EECF-5605-4812-9E4A-2004CC964F65}" destId="{4B839CFD-8EED-466F-9F65-E4BCACA00677}" srcOrd="0" destOrd="0" presId="urn:microsoft.com/office/officeart/2005/8/layout/pyramid2"/>
    <dgm:cxn modelId="{E2AB948F-4CEB-4B96-BCDF-94BB11C7E168}" type="presOf" srcId="{1198B404-47A3-4FCA-8BE2-99B78D06150D}" destId="{B548E923-E263-4382-8CCB-72450EF7D3FA}" srcOrd="0" destOrd="0" presId="urn:microsoft.com/office/officeart/2005/8/layout/pyramid2"/>
    <dgm:cxn modelId="{941605BD-5941-4745-BAB4-2D57DEF5B78C}" srcId="{77DD05BD-62EC-40A6-B489-93018FD0D62B}" destId="{A7F7EECF-5605-4812-9E4A-2004CC964F65}" srcOrd="0" destOrd="0" parTransId="{7443EA05-1391-44B9-8693-6E41BBCD8838}" sibTransId="{EDB1575F-BFDE-416E-A80C-92C42F92B0C1}"/>
    <dgm:cxn modelId="{DA74A830-CFD6-4A06-A8C5-8B583C37D319}" type="presParOf" srcId="{161111C6-BE4B-4FB2-8C15-252233F4DC92}" destId="{F73CB4E1-E95F-4AE6-A59A-D95CA4E55885}" srcOrd="0" destOrd="0" presId="urn:microsoft.com/office/officeart/2005/8/layout/pyramid2"/>
    <dgm:cxn modelId="{7434A7AC-C43D-4DB7-B982-D89E167B7128}" type="presParOf" srcId="{161111C6-BE4B-4FB2-8C15-252233F4DC92}" destId="{51BCFC13-6EEB-4D1A-B508-89DEE66095BD}" srcOrd="1" destOrd="0" presId="urn:microsoft.com/office/officeart/2005/8/layout/pyramid2"/>
    <dgm:cxn modelId="{E2634951-2BB6-40E6-9554-5B83C582423F}" type="presParOf" srcId="{51BCFC13-6EEB-4D1A-B508-89DEE66095BD}" destId="{4B839CFD-8EED-466F-9F65-E4BCACA00677}" srcOrd="0" destOrd="0" presId="urn:microsoft.com/office/officeart/2005/8/layout/pyramid2"/>
    <dgm:cxn modelId="{09C6FD1C-5712-41E9-AB5C-5FA6589C3999}" type="presParOf" srcId="{51BCFC13-6EEB-4D1A-B508-89DEE66095BD}" destId="{07EF1397-E411-43DB-BE69-19572A4CBEB1}" srcOrd="1" destOrd="0" presId="urn:microsoft.com/office/officeart/2005/8/layout/pyramid2"/>
    <dgm:cxn modelId="{D2C35545-9D84-440C-81DB-389D49270459}" type="presParOf" srcId="{51BCFC13-6EEB-4D1A-B508-89DEE66095BD}" destId="{F3BC25D7-6BD1-495F-A3FF-4C5A9E7BDBD3}" srcOrd="2" destOrd="0" presId="urn:microsoft.com/office/officeart/2005/8/layout/pyramid2"/>
    <dgm:cxn modelId="{1E88D192-433E-49F1-8A75-ED03A2B4832E}" type="presParOf" srcId="{51BCFC13-6EEB-4D1A-B508-89DEE66095BD}" destId="{E9E5BBB0-5B2D-4F7D-A1F8-E27D92407CFC}" srcOrd="3" destOrd="0" presId="urn:microsoft.com/office/officeart/2005/8/layout/pyramid2"/>
    <dgm:cxn modelId="{DB4C62F1-70E6-4894-A678-06732A8850A8}" type="presParOf" srcId="{51BCFC13-6EEB-4D1A-B508-89DEE66095BD}" destId="{B548E923-E263-4382-8CCB-72450EF7D3FA}" srcOrd="4" destOrd="0" presId="urn:microsoft.com/office/officeart/2005/8/layout/pyramid2"/>
    <dgm:cxn modelId="{2CA32F2C-E698-47D4-96A3-5D7425209E6D}" type="presParOf" srcId="{51BCFC13-6EEB-4D1A-B508-89DEE66095BD}" destId="{B1D91D65-0A70-497F-90B0-299937B75EF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58403B-5A73-4E1F-A3B3-A78F27CEF84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0E05783-3472-49B9-AED5-1D43219BE6AF}">
      <dgm:prSet phldrT="[نص]"/>
      <dgm:spPr/>
      <dgm:t>
        <a:bodyPr/>
        <a:lstStyle/>
        <a:p>
          <a:pPr rtl="1"/>
          <a:r>
            <a:rPr lang="en-US" dirty="0" smtClean="0"/>
            <a:t>First Visit </a:t>
          </a:r>
          <a:endParaRPr lang="ar-SA" dirty="0"/>
        </a:p>
      </dgm:t>
    </dgm:pt>
    <dgm:pt modelId="{3327C687-B153-4AE5-BEA6-81FC2EF03A5C}" type="parTrans" cxnId="{939666DF-D383-4A64-B12E-C9D34ED6C022}">
      <dgm:prSet/>
      <dgm:spPr/>
      <dgm:t>
        <a:bodyPr/>
        <a:lstStyle/>
        <a:p>
          <a:pPr rtl="1"/>
          <a:endParaRPr lang="ar-SA"/>
        </a:p>
      </dgm:t>
    </dgm:pt>
    <dgm:pt modelId="{C8595DED-BA55-469A-BBCD-CC920C71E461}" type="sibTrans" cxnId="{939666DF-D383-4A64-B12E-C9D34ED6C022}">
      <dgm:prSet/>
      <dgm:spPr/>
      <dgm:t>
        <a:bodyPr/>
        <a:lstStyle/>
        <a:p>
          <a:pPr rtl="1"/>
          <a:endParaRPr lang="ar-SA"/>
        </a:p>
      </dgm:t>
    </dgm:pt>
    <dgm:pt modelId="{CF900489-F711-456F-A0D3-624B04A6C320}">
      <dgm:prSet phldrT="[نص]"/>
      <dgm:spPr/>
      <dgm:t>
        <a:bodyPr/>
        <a:lstStyle/>
        <a:p>
          <a:pPr rtl="1"/>
          <a:r>
            <a:rPr lang="en-US" dirty="0" smtClean="0"/>
            <a:t>Subsequent visits when introducing new dental procedure </a:t>
          </a:r>
          <a:endParaRPr lang="ar-SA" dirty="0"/>
        </a:p>
      </dgm:t>
    </dgm:pt>
    <dgm:pt modelId="{257DED2D-A25A-4DE1-B773-0CB4719F356C}" type="parTrans" cxnId="{16414201-6506-4784-B412-4DAEAEC706C8}">
      <dgm:prSet/>
      <dgm:spPr/>
      <dgm:t>
        <a:bodyPr/>
        <a:lstStyle/>
        <a:p>
          <a:pPr rtl="1"/>
          <a:endParaRPr lang="ar-SA"/>
        </a:p>
      </dgm:t>
    </dgm:pt>
    <dgm:pt modelId="{99AEEA00-6147-4E1A-B351-1A715DCF2A46}" type="sibTrans" cxnId="{16414201-6506-4784-B412-4DAEAEC706C8}">
      <dgm:prSet/>
      <dgm:spPr/>
      <dgm:t>
        <a:bodyPr/>
        <a:lstStyle/>
        <a:p>
          <a:pPr rtl="1"/>
          <a:endParaRPr lang="ar-SA"/>
        </a:p>
      </dgm:t>
    </dgm:pt>
    <dgm:pt modelId="{BCB72082-717C-4E4A-BD17-E51921BE88C3}">
      <dgm:prSet/>
      <dgm:spPr/>
      <dgm:t>
        <a:bodyPr/>
        <a:lstStyle/>
        <a:p>
          <a:pPr rtl="1"/>
          <a:r>
            <a:rPr lang="en-US" dirty="0" smtClean="0"/>
            <a:t>Fearful Child </a:t>
          </a:r>
          <a:endParaRPr lang="en-US" dirty="0"/>
        </a:p>
      </dgm:t>
    </dgm:pt>
    <dgm:pt modelId="{620CB2A2-07D1-4A62-AF6D-5A94341759CA}" type="parTrans" cxnId="{1A1F8671-7AD9-4653-A5AB-2F736DA1A73A}">
      <dgm:prSet/>
      <dgm:spPr/>
      <dgm:t>
        <a:bodyPr/>
        <a:lstStyle/>
        <a:p>
          <a:pPr rtl="1"/>
          <a:endParaRPr lang="ar-SA"/>
        </a:p>
      </dgm:t>
    </dgm:pt>
    <dgm:pt modelId="{45637F41-9BED-43E8-87E2-D0CB59C243A8}" type="sibTrans" cxnId="{1A1F8671-7AD9-4653-A5AB-2F736DA1A73A}">
      <dgm:prSet/>
      <dgm:spPr/>
      <dgm:t>
        <a:bodyPr/>
        <a:lstStyle/>
        <a:p>
          <a:pPr rtl="1"/>
          <a:endParaRPr lang="ar-SA"/>
        </a:p>
      </dgm:t>
    </dgm:pt>
    <dgm:pt modelId="{762EEA2E-1B4E-4D9F-8477-13B4B01B2838}">
      <dgm:prSet/>
      <dgm:spPr/>
      <dgm:t>
        <a:bodyPr/>
        <a:lstStyle/>
        <a:p>
          <a:pPr rtl="1"/>
          <a:r>
            <a:rPr lang="en-US" dirty="0" smtClean="0"/>
            <a:t>Apprehensive Child because of information received from parents.  </a:t>
          </a:r>
          <a:endParaRPr lang="en-US" dirty="0"/>
        </a:p>
      </dgm:t>
    </dgm:pt>
    <dgm:pt modelId="{47D32344-2CAC-42C3-9107-7D8F1C2C6EC2}" type="parTrans" cxnId="{C89EC1A5-9E49-4662-8144-08D2101CF00E}">
      <dgm:prSet/>
      <dgm:spPr/>
      <dgm:t>
        <a:bodyPr/>
        <a:lstStyle/>
        <a:p>
          <a:pPr rtl="1"/>
          <a:endParaRPr lang="ar-SA"/>
        </a:p>
      </dgm:t>
    </dgm:pt>
    <dgm:pt modelId="{F5AC3AAB-6E2C-4E36-9428-F815CD337E98}" type="sibTrans" cxnId="{C89EC1A5-9E49-4662-8144-08D2101CF00E}">
      <dgm:prSet/>
      <dgm:spPr/>
      <dgm:t>
        <a:bodyPr/>
        <a:lstStyle/>
        <a:p>
          <a:pPr rtl="1"/>
          <a:endParaRPr lang="ar-SA"/>
        </a:p>
      </dgm:t>
    </dgm:pt>
    <dgm:pt modelId="{F20064AD-BA74-468C-B17D-4C66E394A32D}" type="pres">
      <dgm:prSet presAssocID="{F658403B-5A73-4E1F-A3B3-A78F27CEF8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rtl="1"/>
          <a:endParaRPr lang="ar-SA"/>
        </a:p>
      </dgm:t>
    </dgm:pt>
    <dgm:pt modelId="{309FF611-FDD7-43E8-8812-7D9BAE238F19}" type="pres">
      <dgm:prSet presAssocID="{F658403B-5A73-4E1F-A3B3-A78F27CEF846}" presName="Name1" presStyleCnt="0"/>
      <dgm:spPr/>
    </dgm:pt>
    <dgm:pt modelId="{6C3ADEBE-8149-4365-BEDF-FF45E34A27DF}" type="pres">
      <dgm:prSet presAssocID="{F658403B-5A73-4E1F-A3B3-A78F27CEF846}" presName="cycle" presStyleCnt="0"/>
      <dgm:spPr/>
    </dgm:pt>
    <dgm:pt modelId="{F64810CB-0821-4498-A2FF-38485A3C8DB3}" type="pres">
      <dgm:prSet presAssocID="{F658403B-5A73-4E1F-A3B3-A78F27CEF846}" presName="srcNode" presStyleLbl="node1" presStyleIdx="0" presStyleCnt="4"/>
      <dgm:spPr/>
    </dgm:pt>
    <dgm:pt modelId="{46330C7D-ADE7-443D-8DB1-2B1FBEE25EC2}" type="pres">
      <dgm:prSet presAssocID="{F658403B-5A73-4E1F-A3B3-A78F27CEF846}" presName="conn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B428F9CD-E869-493A-BC03-43F6701E2D89}" type="pres">
      <dgm:prSet presAssocID="{F658403B-5A73-4E1F-A3B3-A78F27CEF846}" presName="extraNode" presStyleLbl="node1" presStyleIdx="0" presStyleCnt="4"/>
      <dgm:spPr/>
    </dgm:pt>
    <dgm:pt modelId="{782679E3-85C1-4B26-A9D8-9FD59D0AC735}" type="pres">
      <dgm:prSet presAssocID="{F658403B-5A73-4E1F-A3B3-A78F27CEF846}" presName="dstNode" presStyleLbl="node1" presStyleIdx="0" presStyleCnt="4"/>
      <dgm:spPr/>
    </dgm:pt>
    <dgm:pt modelId="{E5C9FB56-061B-4C2B-9A72-F46F74A497B1}" type="pres">
      <dgm:prSet presAssocID="{A0E05783-3472-49B9-AED5-1D43219BE6AF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D33715F-783C-4D7D-90A2-1843939EB633}" type="pres">
      <dgm:prSet presAssocID="{A0E05783-3472-49B9-AED5-1D43219BE6AF}" presName="accent_1" presStyleCnt="0"/>
      <dgm:spPr/>
    </dgm:pt>
    <dgm:pt modelId="{4B1473AC-1C97-466D-86A0-0F42320C4B48}" type="pres">
      <dgm:prSet presAssocID="{A0E05783-3472-49B9-AED5-1D43219BE6AF}" presName="accentRepeatNode" presStyleLbl="solidFgAcc1" presStyleIdx="0" presStyleCnt="4"/>
      <dgm:spPr/>
    </dgm:pt>
    <dgm:pt modelId="{8A8BB8E4-82BD-41EC-9AF7-BD2BA181C3CE}" type="pres">
      <dgm:prSet presAssocID="{CF900489-F711-456F-A0D3-624B04A6C320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7A5745-1B4A-4FF8-AD49-716DFA3E151A}" type="pres">
      <dgm:prSet presAssocID="{CF900489-F711-456F-A0D3-624B04A6C320}" presName="accent_2" presStyleCnt="0"/>
      <dgm:spPr/>
    </dgm:pt>
    <dgm:pt modelId="{8C5F3185-D86B-45C5-88B6-475329FA6CC2}" type="pres">
      <dgm:prSet presAssocID="{CF900489-F711-456F-A0D3-624B04A6C320}" presName="accentRepeatNode" presStyleLbl="solidFgAcc1" presStyleIdx="1" presStyleCnt="4"/>
      <dgm:spPr/>
    </dgm:pt>
    <dgm:pt modelId="{E25E64DC-085B-4510-B8C6-9CD6FE37E17B}" type="pres">
      <dgm:prSet presAssocID="{BCB72082-717C-4E4A-BD17-E51921BE88C3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82DF405-CDAA-4D54-BACC-7C00F254ECF5}" type="pres">
      <dgm:prSet presAssocID="{BCB72082-717C-4E4A-BD17-E51921BE88C3}" presName="accent_3" presStyleCnt="0"/>
      <dgm:spPr/>
    </dgm:pt>
    <dgm:pt modelId="{D05B9B93-75BF-4846-A9B4-94E71BB528A1}" type="pres">
      <dgm:prSet presAssocID="{BCB72082-717C-4E4A-BD17-E51921BE88C3}" presName="accentRepeatNode" presStyleLbl="solidFgAcc1" presStyleIdx="2" presStyleCnt="4"/>
      <dgm:spPr/>
    </dgm:pt>
    <dgm:pt modelId="{823794B3-4676-417C-BB47-0F6561D6DD7B}" type="pres">
      <dgm:prSet presAssocID="{762EEA2E-1B4E-4D9F-8477-13B4B01B283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8D98246-CCEA-4EA3-8BBB-D499EC0B119D}" type="pres">
      <dgm:prSet presAssocID="{762EEA2E-1B4E-4D9F-8477-13B4B01B2838}" presName="accent_4" presStyleCnt="0"/>
      <dgm:spPr/>
    </dgm:pt>
    <dgm:pt modelId="{FFF54104-9825-4C68-B1FF-C4F096A8DCB3}" type="pres">
      <dgm:prSet presAssocID="{762EEA2E-1B4E-4D9F-8477-13B4B01B2838}" presName="accentRepeatNode" presStyleLbl="solidFgAcc1" presStyleIdx="3" presStyleCnt="4"/>
      <dgm:spPr/>
    </dgm:pt>
  </dgm:ptLst>
  <dgm:cxnLst>
    <dgm:cxn modelId="{FC6946E9-4E86-418D-BA83-8E4504A54FD0}" type="presOf" srcId="{BCB72082-717C-4E4A-BD17-E51921BE88C3}" destId="{E25E64DC-085B-4510-B8C6-9CD6FE37E17B}" srcOrd="0" destOrd="0" presId="urn:microsoft.com/office/officeart/2008/layout/VerticalCurvedList"/>
    <dgm:cxn modelId="{939666DF-D383-4A64-B12E-C9D34ED6C022}" srcId="{F658403B-5A73-4E1F-A3B3-A78F27CEF846}" destId="{A0E05783-3472-49B9-AED5-1D43219BE6AF}" srcOrd="0" destOrd="0" parTransId="{3327C687-B153-4AE5-BEA6-81FC2EF03A5C}" sibTransId="{C8595DED-BA55-469A-BBCD-CC920C71E461}"/>
    <dgm:cxn modelId="{AF88CA1B-3C70-4FC0-B04D-B6C22D0C79D0}" type="presOf" srcId="{CF900489-F711-456F-A0D3-624B04A6C320}" destId="{8A8BB8E4-82BD-41EC-9AF7-BD2BA181C3CE}" srcOrd="0" destOrd="0" presId="urn:microsoft.com/office/officeart/2008/layout/VerticalCurvedList"/>
    <dgm:cxn modelId="{C89EC1A5-9E49-4662-8144-08D2101CF00E}" srcId="{F658403B-5A73-4E1F-A3B3-A78F27CEF846}" destId="{762EEA2E-1B4E-4D9F-8477-13B4B01B2838}" srcOrd="3" destOrd="0" parTransId="{47D32344-2CAC-42C3-9107-7D8F1C2C6EC2}" sibTransId="{F5AC3AAB-6E2C-4E36-9428-F815CD337E98}"/>
    <dgm:cxn modelId="{63E3959D-A712-42ED-A96C-C1170DF9FDFA}" type="presOf" srcId="{762EEA2E-1B4E-4D9F-8477-13B4B01B2838}" destId="{823794B3-4676-417C-BB47-0F6561D6DD7B}" srcOrd="0" destOrd="0" presId="urn:microsoft.com/office/officeart/2008/layout/VerticalCurvedList"/>
    <dgm:cxn modelId="{1A1F8671-7AD9-4653-A5AB-2F736DA1A73A}" srcId="{F658403B-5A73-4E1F-A3B3-A78F27CEF846}" destId="{BCB72082-717C-4E4A-BD17-E51921BE88C3}" srcOrd="2" destOrd="0" parTransId="{620CB2A2-07D1-4A62-AF6D-5A94341759CA}" sibTransId="{45637F41-9BED-43E8-87E2-D0CB59C243A8}"/>
    <dgm:cxn modelId="{F905FF60-F097-4CE2-B8ED-AE25533CECDE}" type="presOf" srcId="{F658403B-5A73-4E1F-A3B3-A78F27CEF846}" destId="{F20064AD-BA74-468C-B17D-4C66E394A32D}" srcOrd="0" destOrd="0" presId="urn:microsoft.com/office/officeart/2008/layout/VerticalCurvedList"/>
    <dgm:cxn modelId="{15E42454-8280-4F93-9B0A-50B01CCC0634}" type="presOf" srcId="{A0E05783-3472-49B9-AED5-1D43219BE6AF}" destId="{E5C9FB56-061B-4C2B-9A72-F46F74A497B1}" srcOrd="0" destOrd="0" presId="urn:microsoft.com/office/officeart/2008/layout/VerticalCurvedList"/>
    <dgm:cxn modelId="{C5712E81-CD2D-4944-96B6-A58B17025553}" type="presOf" srcId="{C8595DED-BA55-469A-BBCD-CC920C71E461}" destId="{46330C7D-ADE7-443D-8DB1-2B1FBEE25EC2}" srcOrd="0" destOrd="0" presId="urn:microsoft.com/office/officeart/2008/layout/VerticalCurvedList"/>
    <dgm:cxn modelId="{16414201-6506-4784-B412-4DAEAEC706C8}" srcId="{F658403B-5A73-4E1F-A3B3-A78F27CEF846}" destId="{CF900489-F711-456F-A0D3-624B04A6C320}" srcOrd="1" destOrd="0" parTransId="{257DED2D-A25A-4DE1-B773-0CB4719F356C}" sibTransId="{99AEEA00-6147-4E1A-B351-1A715DCF2A46}"/>
    <dgm:cxn modelId="{89F28D3A-AD83-43FE-A0B1-D988106F2F3F}" type="presParOf" srcId="{F20064AD-BA74-468C-B17D-4C66E394A32D}" destId="{309FF611-FDD7-43E8-8812-7D9BAE238F19}" srcOrd="0" destOrd="0" presId="urn:microsoft.com/office/officeart/2008/layout/VerticalCurvedList"/>
    <dgm:cxn modelId="{B8472764-9471-40C7-B0CC-0A357D9767B1}" type="presParOf" srcId="{309FF611-FDD7-43E8-8812-7D9BAE238F19}" destId="{6C3ADEBE-8149-4365-BEDF-FF45E34A27DF}" srcOrd="0" destOrd="0" presId="urn:microsoft.com/office/officeart/2008/layout/VerticalCurvedList"/>
    <dgm:cxn modelId="{B7A07DF5-BABB-4441-96B4-61C2BF45540A}" type="presParOf" srcId="{6C3ADEBE-8149-4365-BEDF-FF45E34A27DF}" destId="{F64810CB-0821-4498-A2FF-38485A3C8DB3}" srcOrd="0" destOrd="0" presId="urn:microsoft.com/office/officeart/2008/layout/VerticalCurvedList"/>
    <dgm:cxn modelId="{0C832733-C29A-42EE-9559-7A598F269AD0}" type="presParOf" srcId="{6C3ADEBE-8149-4365-BEDF-FF45E34A27DF}" destId="{46330C7D-ADE7-443D-8DB1-2B1FBEE25EC2}" srcOrd="1" destOrd="0" presId="urn:microsoft.com/office/officeart/2008/layout/VerticalCurvedList"/>
    <dgm:cxn modelId="{A97ED03C-106C-4859-A110-214E1082DEAF}" type="presParOf" srcId="{6C3ADEBE-8149-4365-BEDF-FF45E34A27DF}" destId="{B428F9CD-E869-493A-BC03-43F6701E2D89}" srcOrd="2" destOrd="0" presId="urn:microsoft.com/office/officeart/2008/layout/VerticalCurvedList"/>
    <dgm:cxn modelId="{38AD1EC6-5A06-4333-A669-F762DAC41778}" type="presParOf" srcId="{6C3ADEBE-8149-4365-BEDF-FF45E34A27DF}" destId="{782679E3-85C1-4B26-A9D8-9FD59D0AC735}" srcOrd="3" destOrd="0" presId="urn:microsoft.com/office/officeart/2008/layout/VerticalCurvedList"/>
    <dgm:cxn modelId="{31BA247F-0C55-44C6-B490-0A2169044D73}" type="presParOf" srcId="{309FF611-FDD7-43E8-8812-7D9BAE238F19}" destId="{E5C9FB56-061B-4C2B-9A72-F46F74A497B1}" srcOrd="1" destOrd="0" presId="urn:microsoft.com/office/officeart/2008/layout/VerticalCurvedList"/>
    <dgm:cxn modelId="{49CF579F-CE5F-4B0E-9920-D37DEE7ACD7E}" type="presParOf" srcId="{309FF611-FDD7-43E8-8812-7D9BAE238F19}" destId="{CD33715F-783C-4D7D-90A2-1843939EB633}" srcOrd="2" destOrd="0" presId="urn:microsoft.com/office/officeart/2008/layout/VerticalCurvedList"/>
    <dgm:cxn modelId="{2CD81411-4495-4002-B0CC-4201491C86E7}" type="presParOf" srcId="{CD33715F-783C-4D7D-90A2-1843939EB633}" destId="{4B1473AC-1C97-466D-86A0-0F42320C4B48}" srcOrd="0" destOrd="0" presId="urn:microsoft.com/office/officeart/2008/layout/VerticalCurvedList"/>
    <dgm:cxn modelId="{F2B547FC-41E4-400A-AD77-69F574984E81}" type="presParOf" srcId="{309FF611-FDD7-43E8-8812-7D9BAE238F19}" destId="{8A8BB8E4-82BD-41EC-9AF7-BD2BA181C3CE}" srcOrd="3" destOrd="0" presId="urn:microsoft.com/office/officeart/2008/layout/VerticalCurvedList"/>
    <dgm:cxn modelId="{475D0DAD-1FDF-43F6-9FB1-16B11F6F89BF}" type="presParOf" srcId="{309FF611-FDD7-43E8-8812-7D9BAE238F19}" destId="{1E7A5745-1B4A-4FF8-AD49-716DFA3E151A}" srcOrd="4" destOrd="0" presId="urn:microsoft.com/office/officeart/2008/layout/VerticalCurvedList"/>
    <dgm:cxn modelId="{47E74CEC-C47F-4A0C-90EA-E9B3E7C968E0}" type="presParOf" srcId="{1E7A5745-1B4A-4FF8-AD49-716DFA3E151A}" destId="{8C5F3185-D86B-45C5-88B6-475329FA6CC2}" srcOrd="0" destOrd="0" presId="urn:microsoft.com/office/officeart/2008/layout/VerticalCurvedList"/>
    <dgm:cxn modelId="{F0C5FC96-6682-433D-BD92-7B8F42A51B5D}" type="presParOf" srcId="{309FF611-FDD7-43E8-8812-7D9BAE238F19}" destId="{E25E64DC-085B-4510-B8C6-9CD6FE37E17B}" srcOrd="5" destOrd="0" presId="urn:microsoft.com/office/officeart/2008/layout/VerticalCurvedList"/>
    <dgm:cxn modelId="{ED05E9AD-5B60-40C3-A7BA-DD2325A46917}" type="presParOf" srcId="{309FF611-FDD7-43E8-8812-7D9BAE238F19}" destId="{C82DF405-CDAA-4D54-BACC-7C00F254ECF5}" srcOrd="6" destOrd="0" presId="urn:microsoft.com/office/officeart/2008/layout/VerticalCurvedList"/>
    <dgm:cxn modelId="{15CC1DD2-D8AD-4B3E-BBB7-30E0A9158F52}" type="presParOf" srcId="{C82DF405-CDAA-4D54-BACC-7C00F254ECF5}" destId="{D05B9B93-75BF-4846-A9B4-94E71BB528A1}" srcOrd="0" destOrd="0" presId="urn:microsoft.com/office/officeart/2008/layout/VerticalCurvedList"/>
    <dgm:cxn modelId="{A84A3717-B963-4178-9BE2-8BE13422F62D}" type="presParOf" srcId="{309FF611-FDD7-43E8-8812-7D9BAE238F19}" destId="{823794B3-4676-417C-BB47-0F6561D6DD7B}" srcOrd="7" destOrd="0" presId="urn:microsoft.com/office/officeart/2008/layout/VerticalCurvedList"/>
    <dgm:cxn modelId="{01FC0BE2-0721-4922-8D0A-7D2E99CAD302}" type="presParOf" srcId="{309FF611-FDD7-43E8-8812-7D9BAE238F19}" destId="{58D98246-CCEA-4EA3-8BBB-D499EC0B119D}" srcOrd="8" destOrd="0" presId="urn:microsoft.com/office/officeart/2008/layout/VerticalCurvedList"/>
    <dgm:cxn modelId="{9B8C4B5C-C059-4CE4-AC97-B6D5F1E2E60A}" type="presParOf" srcId="{58D98246-CCEA-4EA3-8BBB-D499EC0B119D}" destId="{FFF54104-9825-4C68-B1FF-C4F096A8DCB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7313F-533E-452C-AE5D-9681A122D285}">
      <dsp:nvSpPr>
        <dsp:cNvPr id="0" name=""/>
        <dsp:cNvSpPr/>
      </dsp:nvSpPr>
      <dsp:spPr>
        <a:xfrm>
          <a:off x="1031588" y="3783"/>
          <a:ext cx="5501060" cy="500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 dirty="0"/>
        </a:p>
      </dsp:txBody>
      <dsp:txXfrm>
        <a:off x="1031588" y="3783"/>
        <a:ext cx="5501060" cy="500096"/>
      </dsp:txXfrm>
    </dsp:sp>
    <dsp:sp modelId="{2D045782-9AEA-4D83-BBC4-656004C8A79C}">
      <dsp:nvSpPr>
        <dsp:cNvPr id="0" name=""/>
        <dsp:cNvSpPr/>
      </dsp:nvSpPr>
      <dsp:spPr>
        <a:xfrm>
          <a:off x="2349585" y="503880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9BCA0-E2D7-461B-8697-BA762C01A16B}">
      <dsp:nvSpPr>
        <dsp:cNvPr id="0" name=""/>
        <dsp:cNvSpPr/>
      </dsp:nvSpPr>
      <dsp:spPr>
        <a:xfrm>
          <a:off x="3122790" y="503880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63C743-655E-47D1-B84C-0FC028C14E6F}">
      <dsp:nvSpPr>
        <dsp:cNvPr id="0" name=""/>
        <dsp:cNvSpPr/>
      </dsp:nvSpPr>
      <dsp:spPr>
        <a:xfrm>
          <a:off x="3896606" y="503880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008F4-316E-4EDC-9517-3EB8E6EF3236}">
      <dsp:nvSpPr>
        <dsp:cNvPr id="0" name=""/>
        <dsp:cNvSpPr/>
      </dsp:nvSpPr>
      <dsp:spPr>
        <a:xfrm>
          <a:off x="4669810" y="503880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E0224-253B-4815-BDE3-B65D471E70F7}">
      <dsp:nvSpPr>
        <dsp:cNvPr id="0" name=""/>
        <dsp:cNvSpPr/>
      </dsp:nvSpPr>
      <dsp:spPr>
        <a:xfrm>
          <a:off x="5443626" y="503880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B1B9A-BA70-4648-B632-28A644339CAD}">
      <dsp:nvSpPr>
        <dsp:cNvPr id="0" name=""/>
        <dsp:cNvSpPr/>
      </dsp:nvSpPr>
      <dsp:spPr>
        <a:xfrm>
          <a:off x="6216831" y="503880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DA3D1-66B7-477B-AE3C-62B97BD2E5AD}">
      <dsp:nvSpPr>
        <dsp:cNvPr id="0" name=""/>
        <dsp:cNvSpPr/>
      </dsp:nvSpPr>
      <dsp:spPr>
        <a:xfrm>
          <a:off x="5202640" y="503880"/>
          <a:ext cx="4863262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36260-5BC9-4E0C-9367-F7375BBFC203}">
      <dsp:nvSpPr>
        <dsp:cNvPr id="0" name=""/>
        <dsp:cNvSpPr/>
      </dsp:nvSpPr>
      <dsp:spPr>
        <a:xfrm>
          <a:off x="1031588" y="549461"/>
          <a:ext cx="8208569" cy="9275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 dirty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1. State the general goal or task to the child at the outset. </a:t>
          </a:r>
          <a:endParaRPr lang="en-US" sz="2800" kern="1200" dirty="0"/>
        </a:p>
      </dsp:txBody>
      <dsp:txXfrm>
        <a:off x="1031588" y="549461"/>
        <a:ext cx="8208569" cy="927552"/>
      </dsp:txXfrm>
    </dsp:sp>
    <dsp:sp modelId="{96094BCA-D7DF-459B-A234-FCB11C72F940}">
      <dsp:nvSpPr>
        <dsp:cNvPr id="0" name=""/>
        <dsp:cNvSpPr/>
      </dsp:nvSpPr>
      <dsp:spPr>
        <a:xfrm>
          <a:off x="1031588" y="1574003"/>
          <a:ext cx="5501060" cy="500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 dirty="0"/>
        </a:p>
      </dsp:txBody>
      <dsp:txXfrm>
        <a:off x="1031588" y="1574003"/>
        <a:ext cx="5501060" cy="500096"/>
      </dsp:txXfrm>
    </dsp:sp>
    <dsp:sp modelId="{69900359-5D60-4AB8-96B1-EF2482154307}">
      <dsp:nvSpPr>
        <dsp:cNvPr id="0" name=""/>
        <dsp:cNvSpPr/>
      </dsp:nvSpPr>
      <dsp:spPr>
        <a:xfrm>
          <a:off x="1284610" y="207409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C9781-0647-4354-B51D-A9D6EF33E7F9}">
      <dsp:nvSpPr>
        <dsp:cNvPr id="0" name=""/>
        <dsp:cNvSpPr/>
      </dsp:nvSpPr>
      <dsp:spPr>
        <a:xfrm>
          <a:off x="2057815" y="207409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E45FB-764B-45E3-A184-7E15E5776638}">
      <dsp:nvSpPr>
        <dsp:cNvPr id="0" name=""/>
        <dsp:cNvSpPr/>
      </dsp:nvSpPr>
      <dsp:spPr>
        <a:xfrm>
          <a:off x="2831631" y="207409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9D66DF-BC7C-4FD8-BAA3-6AF61A95AEE4}">
      <dsp:nvSpPr>
        <dsp:cNvPr id="0" name=""/>
        <dsp:cNvSpPr/>
      </dsp:nvSpPr>
      <dsp:spPr>
        <a:xfrm>
          <a:off x="3604836" y="207409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8F35A-2512-49F6-A67E-4ECA272DE244}">
      <dsp:nvSpPr>
        <dsp:cNvPr id="0" name=""/>
        <dsp:cNvSpPr/>
      </dsp:nvSpPr>
      <dsp:spPr>
        <a:xfrm>
          <a:off x="4378652" y="207409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4456-5B63-49EF-9D91-E183F0B899B6}">
      <dsp:nvSpPr>
        <dsp:cNvPr id="0" name=""/>
        <dsp:cNvSpPr/>
      </dsp:nvSpPr>
      <dsp:spPr>
        <a:xfrm>
          <a:off x="5151856" y="207409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5A284-DC05-4887-8F91-67D73BDFB397}">
      <dsp:nvSpPr>
        <dsp:cNvPr id="0" name=""/>
        <dsp:cNvSpPr/>
      </dsp:nvSpPr>
      <dsp:spPr>
        <a:xfrm>
          <a:off x="4766557" y="2074099"/>
          <a:ext cx="3605479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AB050-6431-4B00-B102-02D0EF472AB2}">
      <dsp:nvSpPr>
        <dsp:cNvPr id="0" name=""/>
        <dsp:cNvSpPr/>
      </dsp:nvSpPr>
      <dsp:spPr>
        <a:xfrm>
          <a:off x="1031588" y="2091613"/>
          <a:ext cx="6078620" cy="983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kern="1200" dirty="0"/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</a:t>
          </a:r>
          <a:r>
            <a:rPr lang="en-US" sz="3200" kern="1200" dirty="0" smtClean="0"/>
            <a:t>. </a:t>
          </a:r>
          <a:r>
            <a:rPr lang="en-US" sz="2800" kern="1200" dirty="0" smtClean="0"/>
            <a:t>Explain the necessity for the procedure</a:t>
          </a:r>
          <a:r>
            <a:rPr lang="en-US" sz="2100" kern="1200" dirty="0" smtClean="0"/>
            <a:t>. </a:t>
          </a:r>
          <a:endParaRPr lang="en-US" sz="2100" kern="1200" dirty="0"/>
        </a:p>
      </dsp:txBody>
      <dsp:txXfrm>
        <a:off x="1031588" y="2091613"/>
        <a:ext cx="6078620" cy="983687"/>
      </dsp:txXfrm>
    </dsp:sp>
    <dsp:sp modelId="{382F0919-3FB4-472E-B18F-A8036774F778}">
      <dsp:nvSpPr>
        <dsp:cNvPr id="0" name=""/>
        <dsp:cNvSpPr/>
      </dsp:nvSpPr>
      <dsp:spPr>
        <a:xfrm>
          <a:off x="1031588" y="3144222"/>
          <a:ext cx="5501060" cy="500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/>
        </a:p>
      </dsp:txBody>
      <dsp:txXfrm>
        <a:off x="1031588" y="3144222"/>
        <a:ext cx="5501060" cy="500096"/>
      </dsp:txXfrm>
    </dsp:sp>
    <dsp:sp modelId="{60FAD40A-EF88-47C4-A087-360EAE880FEE}">
      <dsp:nvSpPr>
        <dsp:cNvPr id="0" name=""/>
        <dsp:cNvSpPr/>
      </dsp:nvSpPr>
      <dsp:spPr>
        <a:xfrm>
          <a:off x="1893888" y="364431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EC3E2-6612-47FF-B391-428DE7A32B1C}">
      <dsp:nvSpPr>
        <dsp:cNvPr id="0" name=""/>
        <dsp:cNvSpPr/>
      </dsp:nvSpPr>
      <dsp:spPr>
        <a:xfrm>
          <a:off x="2667093" y="364431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79A4-13E2-4F5C-A311-B908D18ED384}">
      <dsp:nvSpPr>
        <dsp:cNvPr id="0" name=""/>
        <dsp:cNvSpPr/>
      </dsp:nvSpPr>
      <dsp:spPr>
        <a:xfrm>
          <a:off x="3440908" y="364431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88282-D148-41EF-BD0C-41CC2CDF4D1E}">
      <dsp:nvSpPr>
        <dsp:cNvPr id="0" name=""/>
        <dsp:cNvSpPr/>
      </dsp:nvSpPr>
      <dsp:spPr>
        <a:xfrm>
          <a:off x="4214113" y="364431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E07D7-5528-48D2-88EB-6941A67A8E29}">
      <dsp:nvSpPr>
        <dsp:cNvPr id="0" name=""/>
        <dsp:cNvSpPr/>
      </dsp:nvSpPr>
      <dsp:spPr>
        <a:xfrm>
          <a:off x="4987929" y="364431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89EF2-9FC4-49F0-B0EB-4D902FA6EA44}">
      <dsp:nvSpPr>
        <dsp:cNvPr id="0" name=""/>
        <dsp:cNvSpPr/>
      </dsp:nvSpPr>
      <dsp:spPr>
        <a:xfrm>
          <a:off x="5761134" y="3644319"/>
          <a:ext cx="128724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CBACC-5C50-44AC-958E-0E3FAB4F5ADA}">
      <dsp:nvSpPr>
        <dsp:cNvPr id="0" name=""/>
        <dsp:cNvSpPr/>
      </dsp:nvSpPr>
      <dsp:spPr>
        <a:xfrm>
          <a:off x="5255579" y="3644319"/>
          <a:ext cx="3845988" cy="1018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E8F99-A33A-4530-9504-E7C094408ED6}">
      <dsp:nvSpPr>
        <dsp:cNvPr id="0" name=""/>
        <dsp:cNvSpPr/>
      </dsp:nvSpPr>
      <dsp:spPr>
        <a:xfrm>
          <a:off x="1031588" y="3746190"/>
          <a:ext cx="7297175" cy="8149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3. Divide the explanation for the procedure</a:t>
          </a:r>
          <a:endParaRPr lang="en-US" sz="2800" kern="1200" dirty="0"/>
        </a:p>
      </dsp:txBody>
      <dsp:txXfrm>
        <a:off x="1031588" y="3746190"/>
        <a:ext cx="7297175" cy="814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7313F-533E-452C-AE5D-9681A122D285}">
      <dsp:nvSpPr>
        <dsp:cNvPr id="0" name=""/>
        <dsp:cNvSpPr/>
      </dsp:nvSpPr>
      <dsp:spPr>
        <a:xfrm>
          <a:off x="1305219" y="3431"/>
          <a:ext cx="5245465" cy="476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>
        <a:off x="1305219" y="3431"/>
        <a:ext cx="5245465" cy="476860"/>
      </dsp:txXfrm>
    </dsp:sp>
    <dsp:sp modelId="{2D045782-9AEA-4D83-BBC4-656004C8A79C}">
      <dsp:nvSpPr>
        <dsp:cNvPr id="0" name=""/>
        <dsp:cNvSpPr/>
      </dsp:nvSpPr>
      <dsp:spPr>
        <a:xfrm>
          <a:off x="2576485" y="575849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9BCA0-E2D7-461B-8697-BA762C01A16B}">
      <dsp:nvSpPr>
        <dsp:cNvPr id="0" name=""/>
        <dsp:cNvSpPr/>
      </dsp:nvSpPr>
      <dsp:spPr>
        <a:xfrm>
          <a:off x="3313764" y="575849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63C743-655E-47D1-B84C-0FC028C14E6F}">
      <dsp:nvSpPr>
        <dsp:cNvPr id="0" name=""/>
        <dsp:cNvSpPr/>
      </dsp:nvSpPr>
      <dsp:spPr>
        <a:xfrm>
          <a:off x="4051627" y="575849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008F4-316E-4EDC-9517-3EB8E6EF3236}">
      <dsp:nvSpPr>
        <dsp:cNvPr id="0" name=""/>
        <dsp:cNvSpPr/>
      </dsp:nvSpPr>
      <dsp:spPr>
        <a:xfrm>
          <a:off x="4788906" y="575849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E0224-253B-4815-BDE3-B65D471E70F7}">
      <dsp:nvSpPr>
        <dsp:cNvPr id="0" name=""/>
        <dsp:cNvSpPr/>
      </dsp:nvSpPr>
      <dsp:spPr>
        <a:xfrm>
          <a:off x="5526768" y="575849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B1B9A-BA70-4648-B632-28A644339CAD}">
      <dsp:nvSpPr>
        <dsp:cNvPr id="0" name=""/>
        <dsp:cNvSpPr/>
      </dsp:nvSpPr>
      <dsp:spPr>
        <a:xfrm>
          <a:off x="6264047" y="575849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DA3D1-66B7-477B-AE3C-62B97BD2E5AD}">
      <dsp:nvSpPr>
        <dsp:cNvPr id="0" name=""/>
        <dsp:cNvSpPr/>
      </dsp:nvSpPr>
      <dsp:spPr>
        <a:xfrm>
          <a:off x="5296978" y="575849"/>
          <a:ext cx="4637301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36260-5BC9-4E0C-9367-F7375BBFC203}">
      <dsp:nvSpPr>
        <dsp:cNvPr id="0" name=""/>
        <dsp:cNvSpPr/>
      </dsp:nvSpPr>
      <dsp:spPr>
        <a:xfrm>
          <a:off x="1305219" y="480292"/>
          <a:ext cx="7856188" cy="1162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 </a:t>
          </a:r>
          <a:endParaRPr lang="ar-SA" sz="1700" kern="1200" dirty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4. Give all explanations at a child’s level of understanding</a:t>
          </a:r>
          <a:endParaRPr lang="en-US" sz="2800" kern="1200" dirty="0"/>
        </a:p>
      </dsp:txBody>
      <dsp:txXfrm>
        <a:off x="1305219" y="480292"/>
        <a:ext cx="7856188" cy="1162496"/>
      </dsp:txXfrm>
    </dsp:sp>
    <dsp:sp modelId="{96094BCA-D7DF-459B-A234-FCB11C72F940}">
      <dsp:nvSpPr>
        <dsp:cNvPr id="0" name=""/>
        <dsp:cNvSpPr/>
      </dsp:nvSpPr>
      <dsp:spPr>
        <a:xfrm>
          <a:off x="1305219" y="1693284"/>
          <a:ext cx="5245465" cy="476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1305219" y="1693284"/>
        <a:ext cx="5245465" cy="476860"/>
      </dsp:txXfrm>
    </dsp:sp>
    <dsp:sp modelId="{69900359-5D60-4AB8-96B1-EF2482154307}">
      <dsp:nvSpPr>
        <dsp:cNvPr id="0" name=""/>
        <dsp:cNvSpPr/>
      </dsp:nvSpPr>
      <dsp:spPr>
        <a:xfrm>
          <a:off x="1829279" y="2246308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C9781-0647-4354-B51D-A9D6EF33E7F9}">
      <dsp:nvSpPr>
        <dsp:cNvPr id="0" name=""/>
        <dsp:cNvSpPr/>
      </dsp:nvSpPr>
      <dsp:spPr>
        <a:xfrm>
          <a:off x="2566558" y="2246308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E45FB-764B-45E3-A184-7E15E5776638}">
      <dsp:nvSpPr>
        <dsp:cNvPr id="0" name=""/>
        <dsp:cNvSpPr/>
      </dsp:nvSpPr>
      <dsp:spPr>
        <a:xfrm>
          <a:off x="3304420" y="2246308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9D66DF-BC7C-4FD8-BAA3-6AF61A95AEE4}">
      <dsp:nvSpPr>
        <dsp:cNvPr id="0" name=""/>
        <dsp:cNvSpPr/>
      </dsp:nvSpPr>
      <dsp:spPr>
        <a:xfrm>
          <a:off x="4041699" y="2246308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8F35A-2512-49F6-A67E-4ECA272DE244}">
      <dsp:nvSpPr>
        <dsp:cNvPr id="0" name=""/>
        <dsp:cNvSpPr/>
      </dsp:nvSpPr>
      <dsp:spPr>
        <a:xfrm>
          <a:off x="4779562" y="2246308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4456-5B63-49EF-9D91-E183F0B899B6}">
      <dsp:nvSpPr>
        <dsp:cNvPr id="0" name=""/>
        <dsp:cNvSpPr/>
      </dsp:nvSpPr>
      <dsp:spPr>
        <a:xfrm>
          <a:off x="5516841" y="2246308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5A284-DC05-4887-8F91-67D73BDFB397}">
      <dsp:nvSpPr>
        <dsp:cNvPr id="0" name=""/>
        <dsp:cNvSpPr/>
      </dsp:nvSpPr>
      <dsp:spPr>
        <a:xfrm>
          <a:off x="5149443" y="2246308"/>
          <a:ext cx="3437958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AB050-6431-4B00-B102-02D0EF472AB2}">
      <dsp:nvSpPr>
        <dsp:cNvPr id="0" name=""/>
        <dsp:cNvSpPr/>
      </dsp:nvSpPr>
      <dsp:spPr>
        <a:xfrm>
          <a:off x="1305219" y="2170144"/>
          <a:ext cx="6361775" cy="11237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. </a:t>
          </a:r>
          <a:endParaRPr lang="ar-SA" sz="2100" kern="1200" dirty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5. Use successive approximations</a:t>
          </a:r>
          <a:endParaRPr lang="en-US" sz="2800" kern="1200" dirty="0"/>
        </a:p>
      </dsp:txBody>
      <dsp:txXfrm>
        <a:off x="1305219" y="2170144"/>
        <a:ext cx="6361775" cy="1123710"/>
      </dsp:txXfrm>
    </dsp:sp>
    <dsp:sp modelId="{382F0919-3FB4-472E-B18F-A8036774F778}">
      <dsp:nvSpPr>
        <dsp:cNvPr id="0" name=""/>
        <dsp:cNvSpPr/>
      </dsp:nvSpPr>
      <dsp:spPr>
        <a:xfrm>
          <a:off x="1305219" y="3344350"/>
          <a:ext cx="5245465" cy="476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>
        <a:off x="1305219" y="3344350"/>
        <a:ext cx="5245465" cy="476860"/>
      </dsp:txXfrm>
    </dsp:sp>
    <dsp:sp modelId="{60FAD40A-EF88-47C4-A087-360EAE880FEE}">
      <dsp:nvSpPr>
        <dsp:cNvPr id="0" name=""/>
        <dsp:cNvSpPr/>
      </dsp:nvSpPr>
      <dsp:spPr>
        <a:xfrm>
          <a:off x="2164730" y="3857630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EC3E2-6612-47FF-B391-428DE7A32B1C}">
      <dsp:nvSpPr>
        <dsp:cNvPr id="0" name=""/>
        <dsp:cNvSpPr/>
      </dsp:nvSpPr>
      <dsp:spPr>
        <a:xfrm>
          <a:off x="2902009" y="3857630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79A4-13E2-4F5C-A311-B908D18ED384}">
      <dsp:nvSpPr>
        <dsp:cNvPr id="0" name=""/>
        <dsp:cNvSpPr/>
      </dsp:nvSpPr>
      <dsp:spPr>
        <a:xfrm>
          <a:off x="3639871" y="3857630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88282-D148-41EF-BD0C-41CC2CDF4D1E}">
      <dsp:nvSpPr>
        <dsp:cNvPr id="0" name=""/>
        <dsp:cNvSpPr/>
      </dsp:nvSpPr>
      <dsp:spPr>
        <a:xfrm>
          <a:off x="4377151" y="3857630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E07D7-5528-48D2-88EB-6941A67A8E29}">
      <dsp:nvSpPr>
        <dsp:cNvPr id="0" name=""/>
        <dsp:cNvSpPr/>
      </dsp:nvSpPr>
      <dsp:spPr>
        <a:xfrm>
          <a:off x="5115013" y="3857630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89EF2-9FC4-49F0-B0EB-4D902FA6EA44}">
      <dsp:nvSpPr>
        <dsp:cNvPr id="0" name=""/>
        <dsp:cNvSpPr/>
      </dsp:nvSpPr>
      <dsp:spPr>
        <a:xfrm>
          <a:off x="5852292" y="3857630"/>
          <a:ext cx="1227439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CBACC-5C50-44AC-958E-0E3FAB4F5ADA}">
      <dsp:nvSpPr>
        <dsp:cNvPr id="0" name=""/>
        <dsp:cNvSpPr/>
      </dsp:nvSpPr>
      <dsp:spPr>
        <a:xfrm>
          <a:off x="5370227" y="3857630"/>
          <a:ext cx="3667293" cy="971382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E8F99-A33A-4530-9504-E7C094408ED6}">
      <dsp:nvSpPr>
        <dsp:cNvPr id="0" name=""/>
        <dsp:cNvSpPr/>
      </dsp:nvSpPr>
      <dsp:spPr>
        <a:xfrm>
          <a:off x="1305219" y="3821211"/>
          <a:ext cx="7032678" cy="10442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6. Reinforce appropriate behavior and Disregard minor inappropriate behavior</a:t>
          </a:r>
          <a:endParaRPr lang="ar-SA" sz="2000" kern="1200" dirty="0"/>
        </a:p>
      </dsp:txBody>
      <dsp:txXfrm>
        <a:off x="1305219" y="3821211"/>
        <a:ext cx="7032678" cy="10442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CB4E1-E95F-4AE6-A59A-D95CA4E55885}">
      <dsp:nvSpPr>
        <dsp:cNvPr id="0" name=""/>
        <dsp:cNvSpPr/>
      </dsp:nvSpPr>
      <dsp:spPr>
        <a:xfrm>
          <a:off x="2040466" y="0"/>
          <a:ext cx="3661833" cy="366183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39CFD-8EED-466F-9F65-E4BCACA00677}">
      <dsp:nvSpPr>
        <dsp:cNvPr id="0" name=""/>
        <dsp:cNvSpPr/>
      </dsp:nvSpPr>
      <dsp:spPr>
        <a:xfrm>
          <a:off x="1483189" y="368150"/>
          <a:ext cx="3519993" cy="8668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1. Training the patient to relax </a:t>
          </a:r>
          <a:endParaRPr lang="ar-SA" sz="2000" b="1" kern="1200" dirty="0"/>
        </a:p>
      </dsp:txBody>
      <dsp:txXfrm>
        <a:off x="1525504" y="410465"/>
        <a:ext cx="3435363" cy="782194"/>
      </dsp:txXfrm>
    </dsp:sp>
    <dsp:sp modelId="{F3BC25D7-6BD1-495F-A3FF-4C5A9E7BDBD3}">
      <dsp:nvSpPr>
        <dsp:cNvPr id="0" name=""/>
        <dsp:cNvSpPr/>
      </dsp:nvSpPr>
      <dsp:spPr>
        <a:xfrm>
          <a:off x="1260141" y="1343327"/>
          <a:ext cx="3991509" cy="8668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2. Constructing a hierarchy of fear producing stimuli . </a:t>
          </a:r>
          <a:endParaRPr lang="ar-SA" sz="1900" b="1" kern="1200" dirty="0"/>
        </a:p>
      </dsp:txBody>
      <dsp:txXfrm>
        <a:off x="1302456" y="1385642"/>
        <a:ext cx="3906879" cy="782194"/>
      </dsp:txXfrm>
    </dsp:sp>
    <dsp:sp modelId="{B548E923-E263-4382-8CCB-72450EF7D3FA}">
      <dsp:nvSpPr>
        <dsp:cNvPr id="0" name=""/>
        <dsp:cNvSpPr/>
      </dsp:nvSpPr>
      <dsp:spPr>
        <a:xfrm>
          <a:off x="1044377" y="2318505"/>
          <a:ext cx="4423038" cy="8668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3.  Introducing each stimulus in the hierarchy </a:t>
          </a:r>
          <a:endParaRPr lang="ar-SA" sz="1800" b="1" kern="1200" dirty="0"/>
        </a:p>
      </dsp:txBody>
      <dsp:txXfrm>
        <a:off x="1086692" y="2360820"/>
        <a:ext cx="4338408" cy="7821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30C7D-ADE7-443D-8DB1-2B1FBEE25EC2}">
      <dsp:nvSpPr>
        <dsp:cNvPr id="0" name=""/>
        <dsp:cNvSpPr/>
      </dsp:nvSpPr>
      <dsp:spPr>
        <a:xfrm>
          <a:off x="-6170686" y="-944055"/>
          <a:ext cx="7345407" cy="7345407"/>
        </a:xfrm>
        <a:prstGeom prst="blockArc">
          <a:avLst>
            <a:gd name="adj1" fmla="val 18900000"/>
            <a:gd name="adj2" fmla="val 2700000"/>
            <a:gd name="adj3" fmla="val 29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9FB56-061B-4C2B-9A72-F46F74A497B1}">
      <dsp:nvSpPr>
        <dsp:cNvPr id="0" name=""/>
        <dsp:cNvSpPr/>
      </dsp:nvSpPr>
      <dsp:spPr>
        <a:xfrm>
          <a:off x="614793" y="419556"/>
          <a:ext cx="7194714" cy="839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393" tIns="63500" rIns="63500" bIns="63500" numCol="1" spcCol="1270" anchor="ctr" anchorCtr="0">
          <a:noAutofit/>
        </a:bodyPr>
        <a:lstStyle/>
        <a:p>
          <a:pPr lvl="0" algn="l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First Visit </a:t>
          </a:r>
          <a:endParaRPr lang="ar-SA" sz="2500" kern="1200" dirty="0"/>
        </a:p>
      </dsp:txBody>
      <dsp:txXfrm>
        <a:off x="614793" y="419556"/>
        <a:ext cx="7194714" cy="839550"/>
      </dsp:txXfrm>
    </dsp:sp>
    <dsp:sp modelId="{4B1473AC-1C97-466D-86A0-0F42320C4B48}">
      <dsp:nvSpPr>
        <dsp:cNvPr id="0" name=""/>
        <dsp:cNvSpPr/>
      </dsp:nvSpPr>
      <dsp:spPr>
        <a:xfrm>
          <a:off x="90073" y="314613"/>
          <a:ext cx="1049438" cy="10494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BB8E4-82BD-41EC-9AF7-BD2BA181C3CE}">
      <dsp:nvSpPr>
        <dsp:cNvPr id="0" name=""/>
        <dsp:cNvSpPr/>
      </dsp:nvSpPr>
      <dsp:spPr>
        <a:xfrm>
          <a:off x="1096126" y="1679101"/>
          <a:ext cx="6713381" cy="839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393" tIns="63500" rIns="63500" bIns="63500" numCol="1" spcCol="1270" anchor="ctr" anchorCtr="0">
          <a:noAutofit/>
        </a:bodyPr>
        <a:lstStyle/>
        <a:p>
          <a:pPr lvl="0" algn="l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Subsequent visits when introducing new dental procedure </a:t>
          </a:r>
          <a:endParaRPr lang="ar-SA" sz="2500" kern="1200" dirty="0"/>
        </a:p>
      </dsp:txBody>
      <dsp:txXfrm>
        <a:off x="1096126" y="1679101"/>
        <a:ext cx="6713381" cy="839550"/>
      </dsp:txXfrm>
    </dsp:sp>
    <dsp:sp modelId="{8C5F3185-D86B-45C5-88B6-475329FA6CC2}">
      <dsp:nvSpPr>
        <dsp:cNvPr id="0" name=""/>
        <dsp:cNvSpPr/>
      </dsp:nvSpPr>
      <dsp:spPr>
        <a:xfrm>
          <a:off x="571407" y="1574157"/>
          <a:ext cx="1049438" cy="10494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E64DC-085B-4510-B8C6-9CD6FE37E17B}">
      <dsp:nvSpPr>
        <dsp:cNvPr id="0" name=""/>
        <dsp:cNvSpPr/>
      </dsp:nvSpPr>
      <dsp:spPr>
        <a:xfrm>
          <a:off x="1096126" y="2938645"/>
          <a:ext cx="6713381" cy="839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393" tIns="63500" rIns="63500" bIns="63500" numCol="1" spcCol="1270" anchor="ctr" anchorCtr="0">
          <a:noAutofit/>
        </a:bodyPr>
        <a:lstStyle/>
        <a:p>
          <a:pPr lvl="0" algn="l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Fearful Child </a:t>
          </a:r>
          <a:endParaRPr lang="en-US" sz="2500" kern="1200" dirty="0"/>
        </a:p>
      </dsp:txBody>
      <dsp:txXfrm>
        <a:off x="1096126" y="2938645"/>
        <a:ext cx="6713381" cy="839550"/>
      </dsp:txXfrm>
    </dsp:sp>
    <dsp:sp modelId="{D05B9B93-75BF-4846-A9B4-94E71BB528A1}">
      <dsp:nvSpPr>
        <dsp:cNvPr id="0" name=""/>
        <dsp:cNvSpPr/>
      </dsp:nvSpPr>
      <dsp:spPr>
        <a:xfrm>
          <a:off x="571407" y="2833701"/>
          <a:ext cx="1049438" cy="10494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794B3-4676-417C-BB47-0F6561D6DD7B}">
      <dsp:nvSpPr>
        <dsp:cNvPr id="0" name=""/>
        <dsp:cNvSpPr/>
      </dsp:nvSpPr>
      <dsp:spPr>
        <a:xfrm>
          <a:off x="614793" y="4198189"/>
          <a:ext cx="7194714" cy="839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393" tIns="63500" rIns="63500" bIns="63500" numCol="1" spcCol="1270" anchor="ctr" anchorCtr="0">
          <a:noAutofit/>
        </a:bodyPr>
        <a:lstStyle/>
        <a:p>
          <a:pPr lvl="0" algn="l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Apprehensive Child because of information received from parents.  </a:t>
          </a:r>
          <a:endParaRPr lang="en-US" sz="2500" kern="1200" dirty="0"/>
        </a:p>
      </dsp:txBody>
      <dsp:txXfrm>
        <a:off x="614793" y="4198189"/>
        <a:ext cx="7194714" cy="839550"/>
      </dsp:txXfrm>
    </dsp:sp>
    <dsp:sp modelId="{FFF54104-9825-4C68-B1FF-C4F096A8DCB3}">
      <dsp:nvSpPr>
        <dsp:cNvPr id="0" name=""/>
        <dsp:cNvSpPr/>
      </dsp:nvSpPr>
      <dsp:spPr>
        <a:xfrm>
          <a:off x="90073" y="4093245"/>
          <a:ext cx="1049438" cy="10494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FF559680-F2B8-45CA-B50B-B19334F731AD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3A27BAD3-4455-4D00-9590-1479041B6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6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7BAD3-4455-4D00-9590-1479041B6C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7BAD3-4455-4D00-9590-1479041B6C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56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3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2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6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3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58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95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2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5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57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5516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59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14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76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1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24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15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37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919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56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81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09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309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20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02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453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75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0E0383A-E887-47AC-91F7-E34C8D4D3DCE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2A358D0-E674-406B-971E-9EB0CB6A0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330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50E0383A-E887-47AC-91F7-E34C8D4D3DCE}" type="datetimeFigureOut">
              <a:rPr lang="en-US" smtClean="0">
                <a:solidFill>
                  <a:srgbClr val="FFFFFF"/>
                </a:solidFill>
              </a:rPr>
              <a:pPr/>
              <a:t>10/31/2023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F2A358D0-E674-406B-971E-9EB0CB6A0EB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60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.jf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diagramLayout" Target="../diagrams/layout4.xml"/><Relationship Id="rId7" Type="http://schemas.openxmlformats.org/officeDocument/2006/relationships/image" Target="../media/image9.jf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fif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fif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f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279650"/>
          </a:xfrm>
        </p:spPr>
        <p:txBody>
          <a:bodyPr>
            <a:noAutofit/>
          </a:bodyPr>
          <a:lstStyle/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Dr.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Mukhalled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alasady</a:t>
            </a:r>
            <a:endParaRPr lang="en-US" altLang="ar-IQ" sz="2400" b="1" dirty="0">
              <a:solidFill>
                <a:srgbClr val="FF0000"/>
              </a:solidFill>
              <a:latin typeface="Book Antiqua"/>
              <a:cs typeface="Times New Roman"/>
            </a:endParaRP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Oral &amp; Maxillofacial </a:t>
            </a: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surgeon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B.D.S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. – C.A.B.M.F.S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College of dentistry\University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 </a:t>
            </a:r>
            <a:r>
              <a:rPr lang="en-US" altLang="ar-IQ" sz="2400" b="1" dirty="0" err="1" smtClean="0">
                <a:solidFill>
                  <a:srgbClr val="00B0F0"/>
                </a:solidFill>
                <a:latin typeface="Book Antiqua"/>
                <a:cs typeface="Times New Roman"/>
              </a:rPr>
              <a:t>ofAl</a:t>
            </a: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- </a:t>
            </a:r>
            <a:r>
              <a:rPr lang="en-US" altLang="ar-IQ" sz="2400" b="1" dirty="0" err="1" smtClean="0">
                <a:solidFill>
                  <a:srgbClr val="00B0F0"/>
                </a:solidFill>
                <a:latin typeface="Book Antiqua"/>
                <a:cs typeface="Times New Roman"/>
              </a:rPr>
              <a:t>Muthanna</a:t>
            </a:r>
            <a:endParaRPr lang="en-US" altLang="ar-IQ" sz="2400" b="1" dirty="0">
              <a:solidFill>
                <a:srgbClr val="00B0F0"/>
              </a:solidFill>
              <a:latin typeface="Book Antiqua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r-SA" sz="2400" dirty="0"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1424" y="620691"/>
            <a:ext cx="10363200" cy="2427309"/>
          </a:xfrm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rgbClr val="00B050"/>
                </a:solidFill>
              </a:rPr>
              <a:t>Children’s management </a:t>
            </a:r>
            <a:r>
              <a:rPr lang="en-US" sz="3600" dirty="0" err="1">
                <a:solidFill>
                  <a:srgbClr val="00B050"/>
                </a:solidFill>
              </a:rPr>
              <a:t>techniqueS</a:t>
            </a:r>
            <a:r>
              <a:rPr lang="en-US" sz="3600" dirty="0">
                <a:solidFill>
                  <a:srgbClr val="00B050"/>
                </a:solidFill>
              </a:rPr>
              <a:t/>
            </a:r>
            <a:br>
              <a:rPr lang="en-US" sz="3600" dirty="0">
                <a:solidFill>
                  <a:srgbClr val="00B050"/>
                </a:solidFill>
              </a:rPr>
            </a:br>
            <a:r>
              <a:rPr lang="en-US" sz="3600" dirty="0">
                <a:solidFill>
                  <a:srgbClr val="00B050"/>
                </a:solidFill>
              </a:rPr>
              <a:t/>
            </a:r>
            <a:br>
              <a:rPr lang="en-US" sz="3600" dirty="0">
                <a:solidFill>
                  <a:srgbClr val="00B050"/>
                </a:solidFill>
              </a:rPr>
            </a:br>
            <a:r>
              <a:rPr lang="en-US" sz="3600" dirty="0">
                <a:solidFill>
                  <a:srgbClr val="00B050"/>
                </a:solidFill>
                <a:cs typeface="+mj-cs"/>
              </a:rPr>
              <a:t/>
            </a:r>
            <a:br>
              <a:rPr lang="en-US" sz="3600" dirty="0">
                <a:solidFill>
                  <a:srgbClr val="00B050"/>
                </a:solidFill>
                <a:cs typeface="+mj-cs"/>
              </a:rPr>
            </a:br>
            <a:r>
              <a:rPr sz="4000" dirty="0" err="1" smtClean="0">
                <a:solidFill>
                  <a:srgbClr val="FF0000"/>
                </a:solidFill>
                <a:cs typeface="+mj-cs"/>
              </a:rPr>
              <a:t>Pedodontic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 Dentistry \ 5</a:t>
            </a:r>
            <a:r>
              <a:rPr sz="4000" baseline="30000" dirty="0" smtClean="0">
                <a:solidFill>
                  <a:srgbClr val="FF0000"/>
                </a:solidFill>
                <a:cs typeface="+mj-cs"/>
              </a:rPr>
              <a:t>th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-grade</a:t>
            </a:r>
            <a:r>
              <a:rPr dirty="0" smtClean="0">
                <a:solidFill>
                  <a:prstClr val="black"/>
                </a:solidFill>
                <a:cs typeface="+mj-cs"/>
              </a:rPr>
              <a:t/>
            </a:r>
            <a:br>
              <a:rPr dirty="0" smtClean="0">
                <a:solidFill>
                  <a:prstClr val="black"/>
                </a:solidFill>
                <a:cs typeface="+mj-cs"/>
              </a:rPr>
            </a:br>
            <a:r>
              <a:rPr dirty="0" smtClean="0">
                <a:solidFill>
                  <a:srgbClr val="C00000"/>
                </a:solidFill>
                <a:cs typeface="+mj-cs"/>
              </a:rPr>
              <a:t>Lec.</a:t>
            </a:r>
            <a:r>
              <a:rPr lang="en-US" dirty="0">
                <a:solidFill>
                  <a:srgbClr val="C00000"/>
                </a:solidFill>
              </a:rPr>
              <a:t>5</a:t>
            </a:r>
            <a:endParaRPr lang="ar-SA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57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66652" y="509452"/>
            <a:ext cx="107637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Children</a:t>
            </a:r>
            <a:r>
              <a:rPr lang="ar-IQ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’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s management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techniqueS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342" y="2263778"/>
            <a:ext cx="3810835" cy="3696610"/>
          </a:xfrm>
          <a:prstGeom prst="rect">
            <a:avLst/>
          </a:prstGeom>
        </p:spPr>
      </p:pic>
      <p:pic>
        <p:nvPicPr>
          <p:cNvPr id="8194" name="Picture 2" descr="Child Dental Fear, Communication and Cooperation | SpringerL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13" y="3931209"/>
            <a:ext cx="3336955" cy="28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Why Us? for Dental Treatment in Whitehills, Bendigo |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551" y="3770870"/>
            <a:ext cx="2874926" cy="27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42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n w="0"/>
                <a:solidFill>
                  <a:srgbClr val="DA24B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Behavior Shaping            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25500"/>
            <a:ext cx="11353801" cy="5351463"/>
          </a:xfrm>
        </p:spPr>
        <p:txBody>
          <a:bodyPr>
            <a:normAutofit/>
          </a:bodyPr>
          <a:lstStyle/>
          <a:p>
            <a:endParaRPr lang="en-US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it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is that procedure which very slowly develops behavior by reinforcing successive approximations of the desired behavior until the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desired behavior occurs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ost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behavior is learned and that learning is the establishment of a connection between a stimulus and a response. For this reason, it is sometimes called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stimulus-response (S-R) theory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3200" dirty="0"/>
          </a:p>
        </p:txBody>
      </p:sp>
      <p:sp>
        <p:nvSpPr>
          <p:cNvPr id="4" name="إطار 3"/>
          <p:cNvSpPr/>
          <p:nvPr/>
        </p:nvSpPr>
        <p:spPr>
          <a:xfrm>
            <a:off x="429491" y="152401"/>
            <a:ext cx="6096000" cy="1066800"/>
          </a:xfrm>
          <a:prstGeom prst="fram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4329113"/>
            <a:ext cx="3544887" cy="23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7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6309" y="295852"/>
            <a:ext cx="11256818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following is an outline for a behavior-shaping model: 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164867"/>
              </p:ext>
            </p:extLst>
          </p:nvPr>
        </p:nvGraphicFramePr>
        <p:xfrm>
          <a:off x="256309" y="1510146"/>
          <a:ext cx="11097491" cy="4666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21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6309" y="295852"/>
            <a:ext cx="11256818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following is an outline for a behavior-shaping model: 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348900"/>
              </p:ext>
            </p:extLst>
          </p:nvPr>
        </p:nvGraphicFramePr>
        <p:xfrm>
          <a:off x="114301" y="1308100"/>
          <a:ext cx="11239500" cy="4868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98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Behavior shaping may include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/>
              <a:t>Desensitization</a:t>
            </a:r>
            <a:endParaRPr lang="en-US" sz="3200" dirty="0"/>
          </a:p>
          <a:p>
            <a:pPr algn="just"/>
            <a:r>
              <a:rPr lang="en-US" sz="3200" dirty="0" smtClean="0"/>
              <a:t> </a:t>
            </a:r>
            <a:r>
              <a:rPr lang="en-US" sz="3200" dirty="0"/>
              <a:t>Tell-Show-DO</a:t>
            </a:r>
          </a:p>
          <a:p>
            <a:pPr algn="just"/>
            <a:r>
              <a:rPr lang="en-US" sz="3200" dirty="0" smtClean="0"/>
              <a:t>Modelling</a:t>
            </a:r>
            <a:endParaRPr lang="en-US" sz="3200" dirty="0"/>
          </a:p>
          <a:p>
            <a:pPr algn="just"/>
            <a:r>
              <a:rPr lang="en-US" sz="3200" dirty="0" smtClean="0"/>
              <a:t>Contingency</a:t>
            </a:r>
            <a:endParaRPr lang="en-US" sz="3200" dirty="0"/>
          </a:p>
          <a:p>
            <a:pPr algn="just"/>
            <a:r>
              <a:rPr lang="en-US" sz="3200" dirty="0" smtClean="0"/>
              <a:t> </a:t>
            </a:r>
            <a:r>
              <a:rPr lang="en-US" sz="3200" dirty="0"/>
              <a:t>Distraction</a:t>
            </a:r>
          </a:p>
        </p:txBody>
      </p:sp>
    </p:spTree>
    <p:extLst>
      <p:ext uri="{BB962C8B-B14F-4D97-AF65-F5344CB8AC3E}">
        <p14:creationId xmlns:p14="http://schemas.microsoft.com/office/powerpoint/2010/main" val="347325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Desensitization</a:t>
            </a:r>
            <a:r>
              <a:rPr lang="en-US" sz="4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98500" y="1690688"/>
            <a:ext cx="10655300" cy="4486275"/>
          </a:xfrm>
        </p:spPr>
        <p:txBody>
          <a:bodyPr/>
          <a:lstStyle/>
          <a:p>
            <a:r>
              <a:rPr lang="en-US" dirty="0"/>
              <a:t>It is also called as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reciprocal inhibition</a:t>
            </a:r>
            <a:r>
              <a:rPr lang="en-US" dirty="0"/>
              <a:t>. It is a training procedure or steps taken to reduce the sensitivity of the patient to a particular anxiety producing situation or object. </a:t>
            </a:r>
            <a:endParaRPr lang="en-US" dirty="0" smtClean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technique involves 3 stages 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800100" y="673100"/>
            <a:ext cx="4178300" cy="812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1803490386"/>
              </p:ext>
            </p:extLst>
          </p:nvPr>
        </p:nvGraphicFramePr>
        <p:xfrm>
          <a:off x="4457700" y="2476500"/>
          <a:ext cx="5702300" cy="3661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صورة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95" y="3824081"/>
            <a:ext cx="3456467" cy="202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16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0500" y="1825625"/>
            <a:ext cx="11163300" cy="4351338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sz="3600" b="1" dirty="0" smtClean="0"/>
              <a:t>Indications</a:t>
            </a:r>
            <a:r>
              <a:rPr lang="en-US" sz="3600" b="1" dirty="0"/>
              <a:t>: </a:t>
            </a:r>
            <a:endParaRPr lang="en-US" sz="3600" dirty="0"/>
          </a:p>
          <a:p>
            <a:endParaRPr lang="en-US" dirty="0"/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3479370093"/>
              </p:ext>
            </p:extLst>
          </p:nvPr>
        </p:nvGraphicFramePr>
        <p:xfrm>
          <a:off x="2032000" y="719666"/>
          <a:ext cx="7886700" cy="5457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صورة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320" y="1606384"/>
            <a:ext cx="1761880" cy="2114256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376" y="4132883"/>
            <a:ext cx="2192974" cy="145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02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Tell-Show-Do (TSD)        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7000" y="1262707"/>
            <a:ext cx="11226800" cy="4932362"/>
          </a:xfrm>
        </p:spPr>
        <p:txBody>
          <a:bodyPr/>
          <a:lstStyle/>
          <a:p>
            <a:pPr algn="just"/>
            <a:r>
              <a:rPr lang="en-US" dirty="0" smtClean="0"/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(Tell) The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dentist tells the child what is going to be done in words the child can 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</a:p>
          <a:p>
            <a:pPr marL="354965" marR="343535" indent="-342900" algn="just">
              <a:spcBef>
                <a:spcPts val="6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spc="-100" dirty="0">
                <a:solidFill>
                  <a:schemeClr val="tx1"/>
                </a:solidFill>
                <a:latin typeface="Arial"/>
                <a:cs typeface="Arial"/>
              </a:rPr>
              <a:t>( </a:t>
            </a:r>
            <a:r>
              <a:rPr lang="en-US" sz="2400" spc="-130" dirty="0">
                <a:solidFill>
                  <a:schemeClr val="tx1"/>
                </a:solidFill>
                <a:latin typeface="Arial"/>
                <a:cs typeface="Arial"/>
              </a:rPr>
              <a:t>Show </a:t>
            </a:r>
            <a:r>
              <a:rPr lang="en-US" sz="2400" spc="-100" dirty="0">
                <a:solidFill>
                  <a:schemeClr val="tx1"/>
                </a:solidFill>
                <a:latin typeface="Arial"/>
                <a:cs typeface="Arial"/>
              </a:rPr>
              <a:t>) </a:t>
            </a:r>
            <a:r>
              <a:rPr lang="en-US" sz="2400" spc="-50" dirty="0">
                <a:solidFill>
                  <a:schemeClr val="tx1"/>
                </a:solidFill>
                <a:latin typeface="Arial"/>
                <a:cs typeface="Arial"/>
              </a:rPr>
              <a:t>demonstration </a:t>
            </a:r>
            <a:r>
              <a:rPr lang="en-US" sz="2400" spc="15" dirty="0">
                <a:solidFill>
                  <a:schemeClr val="tx1"/>
                </a:solidFill>
                <a:latin typeface="Arial"/>
                <a:cs typeface="Arial"/>
              </a:rPr>
              <a:t>for </a:t>
            </a:r>
            <a:r>
              <a:rPr lang="en-US" sz="2400" spc="-20" dirty="0">
                <a:solidFill>
                  <a:schemeClr val="tx1"/>
                </a:solidFill>
                <a:latin typeface="Arial"/>
                <a:cs typeface="Arial"/>
              </a:rPr>
              <a:t>the </a:t>
            </a:r>
            <a:r>
              <a:rPr lang="en-US" sz="2400" spc="-15" dirty="0">
                <a:solidFill>
                  <a:schemeClr val="tx1"/>
                </a:solidFill>
                <a:latin typeface="Arial"/>
                <a:cs typeface="Arial"/>
              </a:rPr>
              <a:t>patient </a:t>
            </a:r>
            <a:r>
              <a:rPr lang="en-US" sz="2400" spc="20" dirty="0">
                <a:solidFill>
                  <a:schemeClr val="tx1"/>
                </a:solidFill>
                <a:latin typeface="Arial"/>
                <a:cs typeface="Arial"/>
              </a:rPr>
              <a:t>of  </a:t>
            </a:r>
            <a:r>
              <a:rPr lang="en-US" sz="2400" spc="-5" dirty="0">
                <a:solidFill>
                  <a:schemeClr val="tx1"/>
                </a:solidFill>
                <a:latin typeface="Arial"/>
                <a:cs typeface="Arial"/>
              </a:rPr>
              <a:t>different</a:t>
            </a:r>
            <a:r>
              <a:rPr lang="en-US" sz="2400" spc="-25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150" dirty="0">
                <a:solidFill>
                  <a:schemeClr val="tx1"/>
                </a:solidFill>
                <a:latin typeface="Arial"/>
                <a:cs typeface="Arial"/>
              </a:rPr>
              <a:t>aspects</a:t>
            </a:r>
            <a:r>
              <a:rPr lang="en-US" sz="2400" spc="-2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20" dirty="0">
                <a:solidFill>
                  <a:schemeClr val="tx1"/>
                </a:solidFill>
                <a:latin typeface="Arial"/>
                <a:cs typeface="Arial"/>
              </a:rPr>
              <a:t>of</a:t>
            </a:r>
            <a:r>
              <a:rPr lang="en-US" sz="2400" spc="-2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chemeClr val="tx1"/>
                </a:solidFill>
                <a:latin typeface="Arial"/>
                <a:cs typeface="Arial"/>
              </a:rPr>
              <a:t>the</a:t>
            </a:r>
            <a:r>
              <a:rPr lang="en-US" sz="2400" spc="-2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95" dirty="0">
                <a:solidFill>
                  <a:schemeClr val="tx1"/>
                </a:solidFill>
                <a:latin typeface="Arial"/>
                <a:cs typeface="Arial"/>
              </a:rPr>
              <a:t>procedure</a:t>
            </a:r>
            <a:r>
              <a:rPr lang="en-US" sz="2400" spc="-25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30" dirty="0">
                <a:solidFill>
                  <a:schemeClr val="tx1"/>
                </a:solidFill>
                <a:latin typeface="Arial"/>
                <a:cs typeface="Arial"/>
              </a:rPr>
              <a:t>in</a:t>
            </a:r>
            <a:r>
              <a:rPr lang="en-US" sz="2400" spc="-2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20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400" spc="-2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65" dirty="0">
                <a:solidFill>
                  <a:schemeClr val="tx1"/>
                </a:solidFill>
                <a:latin typeface="Arial"/>
                <a:cs typeface="Arial"/>
              </a:rPr>
              <a:t>non-  </a:t>
            </a:r>
            <a:r>
              <a:rPr lang="en-US" sz="2400" spc="-45" dirty="0">
                <a:solidFill>
                  <a:schemeClr val="tx1"/>
                </a:solidFill>
                <a:latin typeface="Arial"/>
                <a:cs typeface="Arial"/>
              </a:rPr>
              <a:t>threatening</a:t>
            </a:r>
            <a:r>
              <a:rPr lang="en-US" sz="2400" spc="-2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35" dirty="0">
                <a:solidFill>
                  <a:schemeClr val="tx1"/>
                </a:solidFill>
                <a:latin typeface="Arial"/>
                <a:cs typeface="Arial"/>
              </a:rPr>
              <a:t>setting</a:t>
            </a:r>
            <a:endParaRPr lang="en-US" sz="24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54965" indent="-342900" algn="just">
              <a:spcBef>
                <a:spcPts val="71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spc="-125" dirty="0">
                <a:solidFill>
                  <a:schemeClr val="tx1"/>
                </a:solidFill>
                <a:latin typeface="Arial"/>
                <a:cs typeface="Arial"/>
              </a:rPr>
              <a:t>(Do)</a:t>
            </a:r>
            <a:r>
              <a:rPr lang="en-US" sz="2400" spc="-2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40" dirty="0">
                <a:solidFill>
                  <a:schemeClr val="tx1"/>
                </a:solidFill>
                <a:latin typeface="Arial"/>
                <a:cs typeface="Arial"/>
              </a:rPr>
              <a:t>then</a:t>
            </a:r>
            <a:r>
              <a:rPr lang="en-US" sz="2400" spc="-2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110" dirty="0">
                <a:solidFill>
                  <a:schemeClr val="tx1"/>
                </a:solidFill>
                <a:latin typeface="Arial"/>
                <a:cs typeface="Arial"/>
              </a:rPr>
              <a:t>proceed</a:t>
            </a:r>
            <a:r>
              <a:rPr lang="en-US" sz="2400" spc="-2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chemeClr val="tx1"/>
                </a:solidFill>
                <a:latin typeface="Arial"/>
                <a:cs typeface="Arial"/>
              </a:rPr>
              <a:t>to</a:t>
            </a:r>
            <a:r>
              <a:rPr lang="en-US" sz="2400" spc="-2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65" dirty="0">
                <a:solidFill>
                  <a:schemeClr val="tx1"/>
                </a:solidFill>
                <a:latin typeface="Arial"/>
                <a:cs typeface="Arial"/>
              </a:rPr>
              <a:t>complete</a:t>
            </a:r>
            <a:r>
              <a:rPr lang="en-US" sz="2400" spc="-25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chemeClr val="tx1"/>
                </a:solidFill>
                <a:latin typeface="Arial"/>
                <a:cs typeface="Arial"/>
              </a:rPr>
              <a:t>the</a:t>
            </a:r>
            <a:r>
              <a:rPr lang="en-US" sz="2400" spc="-2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spc="-95" dirty="0">
                <a:solidFill>
                  <a:schemeClr val="tx1"/>
                </a:solidFill>
                <a:latin typeface="Arial"/>
                <a:cs typeface="Arial"/>
              </a:rPr>
              <a:t>procedu</a:t>
            </a:r>
            <a:r>
              <a:rPr lang="en-US" spc="-95" dirty="0">
                <a:solidFill>
                  <a:schemeClr val="tx1"/>
                </a:solidFill>
                <a:latin typeface="Arial"/>
                <a:cs typeface="Arial"/>
              </a:rPr>
              <a:t>re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546100" y="230189"/>
            <a:ext cx="6527800" cy="101441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3225073"/>
            <a:ext cx="7067550" cy="341947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041" y="3349910"/>
            <a:ext cx="3341841" cy="267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24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objectives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9491" y="1551709"/>
            <a:ext cx="10924309" cy="4625254"/>
          </a:xfrm>
        </p:spPr>
        <p:txBody>
          <a:bodyPr/>
          <a:lstStyle/>
          <a:p>
            <a:pPr marL="0" indent="0" algn="just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1-</a:t>
            </a:r>
            <a:r>
              <a:rPr lang="en-US" sz="3200" dirty="0" smtClean="0"/>
              <a:t> To </a:t>
            </a:r>
            <a:r>
              <a:rPr lang="en-US" sz="3200" dirty="0"/>
              <a:t>teach the patient aspects of dental visit and to familiarize him with the dental setting.</a:t>
            </a:r>
          </a:p>
          <a:p>
            <a:pPr mar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</a:t>
            </a:r>
            <a:r>
              <a:rPr lang="en-US" sz="4000" dirty="0">
                <a:solidFill>
                  <a:srgbClr val="FF0000"/>
                </a:solidFill>
              </a:rPr>
              <a:t>. </a:t>
            </a:r>
            <a:r>
              <a:rPr lang="en-US" sz="3200" dirty="0"/>
              <a:t>To shape patients response to various procedures through desensitization and </a:t>
            </a:r>
            <a:r>
              <a:rPr lang="en-US" sz="3200" dirty="0" smtClean="0"/>
              <a:t>well described </a:t>
            </a:r>
            <a:r>
              <a:rPr lang="en-US" sz="3200" dirty="0"/>
              <a:t>expectations</a:t>
            </a:r>
            <a:r>
              <a:rPr lang="en-US" dirty="0"/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Note: </a:t>
            </a:r>
            <a:r>
              <a:rPr lang="en-US" dirty="0"/>
              <a:t>With Tell-Show-Do we don’t ask permission</a:t>
            </a:r>
          </a:p>
        </p:txBody>
      </p:sp>
    </p:spTree>
    <p:extLst>
      <p:ext uri="{BB962C8B-B14F-4D97-AF65-F5344CB8AC3E}">
        <p14:creationId xmlns:p14="http://schemas.microsoft.com/office/powerpoint/2010/main" val="257287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Modeling </a:t>
            </a:r>
            <a:b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3700" y="1524000"/>
            <a:ext cx="10960100" cy="4652963"/>
          </a:xfrm>
        </p:spPr>
        <p:txBody>
          <a:bodyPr/>
          <a:lstStyle/>
          <a:p>
            <a:pPr algn="just"/>
            <a:r>
              <a:rPr lang="en-US" dirty="0"/>
              <a:t>It involves allowing the patient to observe one or more model who demonstrate appropriate behavior in a particular situation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dirty="0"/>
              <a:t>Modeling will encourage the appropriate behavior when the patient see the dentist is happy with other </a:t>
            </a:r>
            <a:r>
              <a:rPr lang="en-US" dirty="0" smtClean="0"/>
              <a:t>child.</a:t>
            </a:r>
          </a:p>
          <a:p>
            <a:pPr marL="0" indent="0" algn="just">
              <a:buNone/>
            </a:pP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Types of modeling</a:t>
            </a:r>
          </a:p>
          <a:p>
            <a:pPr marL="0" indent="0" algn="just">
              <a:buNone/>
            </a:pPr>
            <a:r>
              <a:rPr lang="en-US" dirty="0"/>
              <a:t> 1. </a:t>
            </a:r>
            <a:r>
              <a:rPr lang="en-US" dirty="0" smtClean="0"/>
              <a:t>Audio-visual  2</a:t>
            </a:r>
            <a:r>
              <a:rPr lang="en-US" dirty="0"/>
              <a:t>. Live modeling by sibling or </a:t>
            </a:r>
            <a:r>
              <a:rPr lang="en-US" dirty="0" smtClean="0"/>
              <a:t>parent</a:t>
            </a:r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393700" y="365125"/>
            <a:ext cx="3683000" cy="89217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813" y="3978585"/>
            <a:ext cx="3595687" cy="2879415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18" y="4321562"/>
            <a:ext cx="3811587" cy="2536438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6" t="50417" r="17917" b="5417"/>
          <a:stretch/>
        </p:blipFill>
        <p:spPr>
          <a:xfrm>
            <a:off x="5080722" y="4508500"/>
            <a:ext cx="3073401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6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90945" y="609600"/>
            <a:ext cx="11062855" cy="5567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Advantages</a:t>
            </a:r>
          </a:p>
          <a:p>
            <a:pPr algn="just"/>
            <a:r>
              <a:rPr lang="en-US" dirty="0"/>
              <a:t>1. Obtain the patient attention.</a:t>
            </a:r>
          </a:p>
          <a:p>
            <a:pPr algn="just"/>
            <a:r>
              <a:rPr lang="en-US" dirty="0"/>
              <a:t>2. Designed behavior is modelled.</a:t>
            </a:r>
          </a:p>
          <a:p>
            <a:pPr algn="just"/>
            <a:r>
              <a:rPr lang="en-US" dirty="0"/>
              <a:t>3. Physical guidance of the desired behavior.</a:t>
            </a:r>
          </a:p>
          <a:p>
            <a:pPr algn="just"/>
            <a:r>
              <a:rPr lang="en-US" dirty="0"/>
              <a:t>4. Reinforcement of the guided behavior.</a:t>
            </a:r>
          </a:p>
          <a:p>
            <a:pPr marL="0" indent="0" algn="just"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Objectives</a:t>
            </a:r>
            <a:endParaRPr lang="en-US" sz="3200" b="1" dirty="0">
              <a:solidFill>
                <a:srgbClr val="FF0000"/>
              </a:solidFill>
            </a:endParaRPr>
          </a:p>
          <a:p>
            <a:pPr algn="just"/>
            <a:r>
              <a:rPr lang="en-US" dirty="0"/>
              <a:t>1. Stimulate acquisition of new behavior.</a:t>
            </a:r>
          </a:p>
          <a:p>
            <a:pPr algn="just"/>
            <a:r>
              <a:rPr lang="en-US" dirty="0"/>
              <a:t>2. Facilitating the behavior already in the patients in a more appropriate manner.</a:t>
            </a:r>
          </a:p>
          <a:p>
            <a:pPr algn="just"/>
            <a:r>
              <a:rPr lang="en-US" dirty="0"/>
              <a:t>3. Elimination of avoidance behavior.</a:t>
            </a:r>
          </a:p>
          <a:p>
            <a:pPr algn="just"/>
            <a:r>
              <a:rPr lang="en-US" dirty="0"/>
              <a:t>4. Extinction of </a:t>
            </a:r>
            <a:r>
              <a:rPr lang="en-US" dirty="0" smtClean="0"/>
              <a:t>fear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702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Contingency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7500" y="1816100"/>
            <a:ext cx="11036300" cy="4508500"/>
          </a:xfrm>
        </p:spPr>
        <p:txBody>
          <a:bodyPr/>
          <a:lstStyle/>
          <a:p>
            <a:pPr algn="just"/>
            <a:r>
              <a:rPr lang="en-US" dirty="0"/>
              <a:t>Contingency management is the term used for presentation or withdrawal of </a:t>
            </a:r>
            <a:r>
              <a:rPr lang="en-US" dirty="0" err="1"/>
              <a:t>reinforcers</a:t>
            </a:r>
            <a:r>
              <a:rPr lang="en-US" dirty="0"/>
              <a:t> in behavior management. </a:t>
            </a:r>
            <a:r>
              <a:rPr lang="en-US" dirty="0" err="1"/>
              <a:t>Reinforcers</a:t>
            </a:r>
            <a:r>
              <a:rPr lang="en-US" dirty="0"/>
              <a:t> can be: </a:t>
            </a:r>
          </a:p>
          <a:p>
            <a:pPr marL="0" indent="0" algn="just">
              <a:buNone/>
            </a:pPr>
            <a:r>
              <a:rPr lang="en-US" b="1" dirty="0"/>
              <a:t>I. Positive </a:t>
            </a:r>
            <a:r>
              <a:rPr lang="en-US" b="1" dirty="0" err="1"/>
              <a:t>reinforcers</a:t>
            </a:r>
            <a:r>
              <a:rPr lang="en-US" b="1" dirty="0"/>
              <a:t>-</a:t>
            </a:r>
            <a:r>
              <a:rPr lang="en-US" dirty="0"/>
              <a:t> </a:t>
            </a:r>
            <a:r>
              <a:rPr lang="en-US" dirty="0" smtClean="0"/>
              <a:t>    presentation </a:t>
            </a:r>
            <a:r>
              <a:rPr lang="en-US" dirty="0"/>
              <a:t>of which increases the frequency of desired behavior. </a:t>
            </a:r>
          </a:p>
          <a:p>
            <a:pPr marL="0" indent="0" algn="just">
              <a:buNone/>
            </a:pPr>
            <a:r>
              <a:rPr lang="en-US" b="1" dirty="0"/>
              <a:t>II. Negative </a:t>
            </a:r>
            <a:r>
              <a:rPr lang="en-US" b="1" dirty="0" err="1"/>
              <a:t>reinforcers</a:t>
            </a:r>
            <a:r>
              <a:rPr lang="en-US" b="1" dirty="0"/>
              <a:t>- </a:t>
            </a:r>
            <a:r>
              <a:rPr lang="en-US" b="1" dirty="0" smtClean="0"/>
              <a:t>   </a:t>
            </a:r>
            <a:r>
              <a:rPr lang="en-US" dirty="0" smtClean="0"/>
              <a:t>withdrawal </a:t>
            </a:r>
            <a:r>
              <a:rPr lang="en-US" dirty="0"/>
              <a:t>of which increases the frequency of desired behavior</a:t>
            </a:r>
            <a:r>
              <a:rPr lang="en-US" dirty="0" smtClean="0"/>
              <a:t>.</a:t>
            </a:r>
          </a:p>
          <a:p>
            <a:pPr algn="just"/>
            <a:r>
              <a:rPr lang="en-US" b="1" dirty="0" smtClean="0"/>
              <a:t> </a:t>
            </a:r>
            <a:r>
              <a:rPr lang="en-US" b="1" dirty="0">
                <a:solidFill>
                  <a:srgbClr val="C00000"/>
                </a:solidFill>
              </a:rPr>
              <a:t>Example :- </a:t>
            </a:r>
            <a:r>
              <a:rPr lang="en-US" b="1" dirty="0"/>
              <a:t>(Exclusion of the parents once the child shows an inappropriate reaction at the dental clinic)   </a:t>
            </a:r>
          </a:p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660400" y="673100"/>
            <a:ext cx="3962400" cy="9271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سهم إلى اليمين 4"/>
          <p:cNvSpPr/>
          <p:nvPr/>
        </p:nvSpPr>
        <p:spPr>
          <a:xfrm>
            <a:off x="660400" y="2578100"/>
            <a:ext cx="3429000" cy="723900"/>
          </a:xfrm>
          <a:prstGeom prst="rightArrow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سهم إلى اليمين 5"/>
          <p:cNvSpPr/>
          <p:nvPr/>
        </p:nvSpPr>
        <p:spPr>
          <a:xfrm>
            <a:off x="660400" y="3517900"/>
            <a:ext cx="3670300" cy="685800"/>
          </a:xfrm>
          <a:prstGeom prst="rightArrow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53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5900" y="207360"/>
            <a:ext cx="11137900" cy="536158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Reinforcers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can of the following types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7000" y="1028700"/>
            <a:ext cx="10452100" cy="5013326"/>
          </a:xfrm>
        </p:spPr>
        <p:txBody>
          <a:bodyPr>
            <a:normAutofit/>
          </a:bodyPr>
          <a:lstStyle/>
          <a:p>
            <a:r>
              <a:rPr lang="en-US" b="1" dirty="0"/>
              <a:t>1. Materials </a:t>
            </a:r>
            <a:r>
              <a:rPr lang="en-US" b="1" dirty="0" err="1" smtClean="0"/>
              <a:t>reinforcers</a:t>
            </a:r>
            <a:endParaRPr lang="en-US" b="1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r>
              <a:rPr lang="en-US" b="1" dirty="0" smtClean="0"/>
              <a:t>2</a:t>
            </a:r>
            <a:r>
              <a:rPr lang="en-US" b="1" dirty="0"/>
              <a:t>. Social </a:t>
            </a:r>
            <a:r>
              <a:rPr lang="en-US" b="1" dirty="0" err="1"/>
              <a:t>reinforcers</a:t>
            </a:r>
            <a:r>
              <a:rPr lang="en-US" b="1" dirty="0"/>
              <a:t> </a:t>
            </a:r>
            <a:endParaRPr lang="en-US" b="1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/>
              <a:t>3. Activity </a:t>
            </a:r>
            <a:r>
              <a:rPr lang="en-US" b="1" dirty="0" err="1"/>
              <a:t>reinforcers</a:t>
            </a:r>
            <a:endParaRPr lang="en-US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50" y="878289"/>
            <a:ext cx="1283900" cy="1283900"/>
          </a:xfrm>
          <a:prstGeom prst="rect">
            <a:avLst/>
          </a:prstGeom>
        </p:spPr>
      </p:pic>
      <p:cxnSp>
        <p:nvCxnSpPr>
          <p:cNvPr id="6" name="رابط بشكل مرفق 5"/>
          <p:cNvCxnSpPr/>
          <p:nvPr/>
        </p:nvCxnSpPr>
        <p:spPr>
          <a:xfrm flipV="1">
            <a:off x="4279900" y="1198131"/>
            <a:ext cx="1789562" cy="2267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Kids crafts اشغال للاطفال – Gusoun.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1" y="1657052"/>
            <a:ext cx="1635422" cy="139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رابط كسهم مستقيم 7"/>
          <p:cNvCxnSpPr/>
          <p:nvPr/>
        </p:nvCxnSpPr>
        <p:spPr>
          <a:xfrm>
            <a:off x="4038600" y="1390233"/>
            <a:ext cx="409037" cy="425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صورة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3121218"/>
            <a:ext cx="2029125" cy="1486993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00" y="2962562"/>
            <a:ext cx="2211000" cy="1465989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16" y="4825626"/>
            <a:ext cx="2305534" cy="1501582"/>
          </a:xfrm>
          <a:prstGeom prst="rect">
            <a:avLst/>
          </a:prstGeom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00" y="4876538"/>
            <a:ext cx="2080225" cy="1485875"/>
          </a:xfrm>
          <a:prstGeom prst="rect">
            <a:avLst/>
          </a:prstGeom>
        </p:spPr>
      </p:pic>
      <p:sp>
        <p:nvSpPr>
          <p:cNvPr id="25" name="object 4"/>
          <p:cNvSpPr/>
          <p:nvPr/>
        </p:nvSpPr>
        <p:spPr>
          <a:xfrm>
            <a:off x="8490324" y="961328"/>
            <a:ext cx="2088776" cy="10343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6" name="رابط كسهم مستقيم 25"/>
          <p:cNvCxnSpPr/>
          <p:nvPr/>
        </p:nvCxnSpPr>
        <p:spPr>
          <a:xfrm>
            <a:off x="7927677" y="1191505"/>
            <a:ext cx="4315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28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Distraction </a:t>
            </a:r>
            <a:b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10836" y="1308100"/>
            <a:ext cx="9199418" cy="5702300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solidFill>
                  <a:srgbClr val="C00000"/>
                </a:solidFill>
              </a:rPr>
              <a:t>Distraction</a:t>
            </a:r>
            <a:r>
              <a:rPr lang="en-US" dirty="0"/>
              <a:t> is </a:t>
            </a:r>
            <a:r>
              <a:rPr lang="en-US" b="1" dirty="0"/>
              <a:t>stealing the attention </a:t>
            </a:r>
            <a:r>
              <a:rPr lang="en-US" dirty="0"/>
              <a:t>of the child either from the whole </a:t>
            </a:r>
            <a:r>
              <a:rPr lang="en-US" b="1" dirty="0"/>
              <a:t>dental clinic</a:t>
            </a:r>
            <a:r>
              <a:rPr lang="en-US" dirty="0"/>
              <a:t> like make them feel somewhere else (in different environment) or </a:t>
            </a:r>
            <a:r>
              <a:rPr lang="en-US" dirty="0" smtClean="0"/>
              <a:t>from </a:t>
            </a:r>
            <a:r>
              <a:rPr lang="en-US" dirty="0"/>
              <a:t>something specific unpleasant the dentist want to do at the clinic such as giving </a:t>
            </a:r>
            <a:r>
              <a:rPr lang="en-US" b="1" dirty="0"/>
              <a:t>local anesthesia </a:t>
            </a:r>
            <a:endParaRPr lang="en-US" b="1" dirty="0" smtClean="0"/>
          </a:p>
          <a:p>
            <a:pPr algn="just"/>
            <a:r>
              <a:rPr lang="en-US" b="1" dirty="0" smtClean="0"/>
              <a:t>(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is a newer method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of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behavior management in which the patient is distracted from the sounds and / or sight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of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dental treatment thereby reducing the anxiety.)</a:t>
            </a:r>
          </a:p>
          <a:p>
            <a:pPr algn="just"/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The aim of it </a:t>
            </a:r>
            <a:r>
              <a:rPr lang="en-US" b="1" dirty="0"/>
              <a:t>is to decrease the perception </a:t>
            </a:r>
            <a:r>
              <a:rPr lang="en-US" b="1" dirty="0" smtClean="0"/>
              <a:t>of unpleasantness </a:t>
            </a:r>
            <a:r>
              <a:rPr lang="en-US" b="1" dirty="0"/>
              <a:t>experienced by the </a:t>
            </a:r>
            <a:r>
              <a:rPr lang="en-US" b="1" dirty="0" smtClean="0"/>
              <a:t>target </a:t>
            </a:r>
            <a:r>
              <a:rPr lang="en-US" b="1" dirty="0"/>
              <a:t>patient, which will then facilitate our clinical work.</a:t>
            </a:r>
          </a:p>
          <a:p>
            <a:endParaRPr lang="en-US" b="1" dirty="0"/>
          </a:p>
        </p:txBody>
      </p:sp>
      <p:sp>
        <p:nvSpPr>
          <p:cNvPr id="4" name="مستطيل 3"/>
          <p:cNvSpPr/>
          <p:nvPr/>
        </p:nvSpPr>
        <p:spPr>
          <a:xfrm>
            <a:off x="635000" y="365125"/>
            <a:ext cx="3429000" cy="94297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492" y="365125"/>
            <a:ext cx="3120525" cy="320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6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Types of Distraction: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882" y="1364105"/>
            <a:ext cx="11173918" cy="4812858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I. Audio Distraction: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pPr marL="0" indent="0">
              <a:buNone/>
            </a:pPr>
            <a:r>
              <a:rPr lang="en-US" sz="3200" b="1" dirty="0" smtClean="0"/>
              <a:t>II</a:t>
            </a:r>
            <a:r>
              <a:rPr lang="en-US" sz="3200" b="1" dirty="0"/>
              <a:t>. Audio-visual distraction</a:t>
            </a:r>
            <a:r>
              <a:rPr lang="en-US" sz="3200" b="1" dirty="0" smtClean="0"/>
              <a:t>: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 smtClean="0"/>
              <a:t> </a:t>
            </a:r>
            <a:r>
              <a:rPr lang="en-US" sz="3200" b="1" dirty="0"/>
              <a:t>III. A combination of both visual and auditory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48" y="1066505"/>
            <a:ext cx="2364931" cy="1623163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272" y="3085749"/>
            <a:ext cx="2140079" cy="1696152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862" y="4255238"/>
            <a:ext cx="2066925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74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61565" y="685799"/>
            <a:ext cx="9158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lgerian" panose="04020705040A02060702" pitchFamily="82" charset="0"/>
              </a:rPr>
              <a:t>THANKS</a:t>
            </a:r>
          </a:p>
        </p:txBody>
      </p:sp>
      <p:pic>
        <p:nvPicPr>
          <p:cNvPr id="7170" name="Picture 2" descr="Child Dental Fear, Communication and Cooperation | Springer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019" y="1258057"/>
            <a:ext cx="3037168" cy="549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11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عمق">
  <a:themeElements>
    <a:clrScheme name="عمق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عمق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عمق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أفق">
  <a:themeElements>
    <a:clrScheme name="أف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أف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أف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قص</Template>
  <TotalTime>2567</TotalTime>
  <Words>674</Words>
  <Application>Microsoft Office PowerPoint</Application>
  <PresentationFormat>مخصص</PresentationFormat>
  <Paragraphs>97</Paragraphs>
  <Slides>17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17</vt:i4>
      </vt:variant>
    </vt:vector>
  </HeadingPairs>
  <TitlesOfParts>
    <vt:vector size="19" baseType="lpstr">
      <vt:lpstr>عمق</vt:lpstr>
      <vt:lpstr>أفق</vt:lpstr>
      <vt:lpstr>Children’s management techniqueS   Pedodontic Dentistry \ 5th-grade Lec.5</vt:lpstr>
      <vt:lpstr>عرض تقديمي في PowerPoint</vt:lpstr>
      <vt:lpstr>Behavior Shaping              </vt:lpstr>
      <vt:lpstr> The following is an outline for a behavior-shaping model:  </vt:lpstr>
      <vt:lpstr> The following is an outline for a behavior-shaping model:  </vt:lpstr>
      <vt:lpstr>Behavior shaping may include</vt:lpstr>
      <vt:lpstr>Desensitization </vt:lpstr>
      <vt:lpstr>عرض تقديمي في PowerPoint</vt:lpstr>
      <vt:lpstr>Tell-Show-Do (TSD)           </vt:lpstr>
      <vt:lpstr>objectives</vt:lpstr>
      <vt:lpstr>Modeling  </vt:lpstr>
      <vt:lpstr>عرض تقديمي في PowerPoint</vt:lpstr>
      <vt:lpstr>Contingency </vt:lpstr>
      <vt:lpstr>Reinforcers can of the following types</vt:lpstr>
      <vt:lpstr>Distraction  </vt:lpstr>
      <vt:lpstr>Types of Distraction: 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DR.Ahmed Saker 2O11</cp:lastModifiedBy>
  <cp:revision>120</cp:revision>
  <dcterms:modified xsi:type="dcterms:W3CDTF">2023-10-31T07:51:51Z</dcterms:modified>
</cp:coreProperties>
</file>